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9"/>
  </p:notesMasterIdLst>
  <p:sldIdLst>
    <p:sldId id="262" r:id="rId5"/>
    <p:sldId id="908" r:id="rId6"/>
    <p:sldId id="907" r:id="rId7"/>
    <p:sldId id="906" r:id="rId8"/>
    <p:sldId id="897" r:id="rId9"/>
    <p:sldId id="905" r:id="rId10"/>
    <p:sldId id="732" r:id="rId11"/>
    <p:sldId id="895" r:id="rId12"/>
    <p:sldId id="806" r:id="rId13"/>
    <p:sldId id="728" r:id="rId14"/>
    <p:sldId id="733" r:id="rId15"/>
    <p:sldId id="829" r:id="rId16"/>
    <p:sldId id="736" r:id="rId17"/>
    <p:sldId id="830" r:id="rId18"/>
    <p:sldId id="741" r:id="rId19"/>
    <p:sldId id="831" r:id="rId20"/>
    <p:sldId id="740" r:id="rId21"/>
    <p:sldId id="832" r:id="rId22"/>
    <p:sldId id="739" r:id="rId23"/>
    <p:sldId id="833" r:id="rId24"/>
    <p:sldId id="738" r:id="rId25"/>
    <p:sldId id="834" r:id="rId26"/>
    <p:sldId id="737" r:id="rId27"/>
    <p:sldId id="836" r:id="rId28"/>
    <p:sldId id="835" r:id="rId29"/>
    <p:sldId id="735" r:id="rId30"/>
    <p:sldId id="734" r:id="rId31"/>
    <p:sldId id="837" r:id="rId32"/>
    <p:sldId id="803" r:id="rId33"/>
    <p:sldId id="807" r:id="rId34"/>
    <p:sldId id="742" r:id="rId35"/>
    <p:sldId id="743" r:id="rId36"/>
    <p:sldId id="838" r:id="rId37"/>
    <p:sldId id="744" r:id="rId38"/>
    <p:sldId id="839" r:id="rId39"/>
    <p:sldId id="745" r:id="rId40"/>
    <p:sldId id="840" r:id="rId41"/>
    <p:sldId id="746" r:id="rId42"/>
    <p:sldId id="841" r:id="rId43"/>
    <p:sldId id="747" r:id="rId44"/>
    <p:sldId id="842" r:id="rId45"/>
    <p:sldId id="748" r:id="rId46"/>
    <p:sldId id="843" r:id="rId47"/>
    <p:sldId id="749" r:id="rId48"/>
    <p:sldId id="844" r:id="rId49"/>
    <p:sldId id="898" r:id="rId50"/>
    <p:sldId id="750" r:id="rId51"/>
    <p:sldId id="808" r:id="rId52"/>
    <p:sldId id="804" r:id="rId53"/>
    <p:sldId id="751" r:id="rId54"/>
    <p:sldId id="845" r:id="rId55"/>
    <p:sldId id="805" r:id="rId56"/>
    <p:sldId id="752" r:id="rId57"/>
    <p:sldId id="809" r:id="rId58"/>
    <p:sldId id="846" r:id="rId59"/>
    <p:sldId id="847" r:id="rId60"/>
    <p:sldId id="756" r:id="rId61"/>
    <p:sldId id="753" r:id="rId62"/>
    <p:sldId id="810" r:id="rId63"/>
    <p:sldId id="848" r:id="rId64"/>
    <p:sldId id="757" r:id="rId65"/>
    <p:sldId id="849" r:id="rId66"/>
    <p:sldId id="758" r:id="rId67"/>
    <p:sldId id="850" r:id="rId68"/>
    <p:sldId id="754" r:id="rId69"/>
    <p:sldId id="851" r:id="rId70"/>
    <p:sldId id="755" r:id="rId71"/>
    <p:sldId id="852" r:id="rId72"/>
    <p:sldId id="759" r:id="rId73"/>
    <p:sldId id="853" r:id="rId74"/>
    <p:sldId id="760" r:id="rId75"/>
    <p:sldId id="854" r:id="rId76"/>
    <p:sldId id="761" r:id="rId77"/>
    <p:sldId id="855" r:id="rId78"/>
    <p:sldId id="811" r:id="rId79"/>
    <p:sldId id="762" r:id="rId80"/>
    <p:sldId id="856" r:id="rId81"/>
    <p:sldId id="812" r:id="rId82"/>
    <p:sldId id="763" r:id="rId83"/>
    <p:sldId id="857" r:id="rId84"/>
    <p:sldId id="764" r:id="rId85"/>
    <p:sldId id="858" r:id="rId86"/>
    <p:sldId id="765" r:id="rId87"/>
    <p:sldId id="859" r:id="rId88"/>
    <p:sldId id="768" r:id="rId89"/>
    <p:sldId id="860" r:id="rId90"/>
    <p:sldId id="766" r:id="rId91"/>
    <p:sldId id="861" r:id="rId92"/>
    <p:sldId id="769" r:id="rId93"/>
    <p:sldId id="862" r:id="rId94"/>
    <p:sldId id="767" r:id="rId95"/>
    <p:sldId id="863" r:id="rId96"/>
    <p:sldId id="813" r:id="rId97"/>
    <p:sldId id="770" r:id="rId98"/>
    <p:sldId id="864" r:id="rId99"/>
    <p:sldId id="814" r:id="rId100"/>
    <p:sldId id="771" r:id="rId101"/>
    <p:sldId id="865" r:id="rId102"/>
    <p:sldId id="772" r:id="rId103"/>
    <p:sldId id="866" r:id="rId104"/>
    <p:sldId id="773" r:id="rId105"/>
    <p:sldId id="867" r:id="rId106"/>
    <p:sldId id="777" r:id="rId107"/>
    <p:sldId id="868" r:id="rId108"/>
    <p:sldId id="774" r:id="rId109"/>
    <p:sldId id="869" r:id="rId110"/>
    <p:sldId id="775" r:id="rId111"/>
    <p:sldId id="870" r:id="rId112"/>
    <p:sldId id="782" r:id="rId113"/>
    <p:sldId id="871" r:id="rId114"/>
    <p:sldId id="815" r:id="rId115"/>
    <p:sldId id="788" r:id="rId116"/>
    <p:sldId id="872" r:id="rId117"/>
    <p:sldId id="816" r:id="rId118"/>
    <p:sldId id="789" r:id="rId119"/>
    <p:sldId id="873" r:id="rId120"/>
    <p:sldId id="790" r:id="rId121"/>
    <p:sldId id="874" r:id="rId122"/>
    <p:sldId id="791" r:id="rId123"/>
    <p:sldId id="875" r:id="rId124"/>
    <p:sldId id="817" r:id="rId125"/>
    <p:sldId id="792" r:id="rId126"/>
    <p:sldId id="876" r:id="rId127"/>
    <p:sldId id="818" r:id="rId128"/>
    <p:sldId id="793" r:id="rId129"/>
    <p:sldId id="877" r:id="rId130"/>
    <p:sldId id="794" r:id="rId131"/>
    <p:sldId id="878" r:id="rId132"/>
    <p:sldId id="795" r:id="rId133"/>
    <p:sldId id="879" r:id="rId134"/>
    <p:sldId id="796" r:id="rId135"/>
    <p:sldId id="880" r:id="rId136"/>
    <p:sldId id="899" r:id="rId137"/>
    <p:sldId id="776" r:id="rId138"/>
    <p:sldId id="881" r:id="rId139"/>
    <p:sldId id="819" r:id="rId140"/>
    <p:sldId id="778" r:id="rId141"/>
    <p:sldId id="882" r:id="rId142"/>
    <p:sldId id="779" r:id="rId143"/>
    <p:sldId id="883" r:id="rId144"/>
    <p:sldId id="780" r:id="rId145"/>
    <p:sldId id="884" r:id="rId146"/>
    <p:sldId id="781" r:id="rId147"/>
    <p:sldId id="885" r:id="rId148"/>
    <p:sldId id="820" r:id="rId149"/>
    <p:sldId id="783" r:id="rId150"/>
    <p:sldId id="886" r:id="rId151"/>
    <p:sldId id="821" r:id="rId152"/>
    <p:sldId id="784" r:id="rId153"/>
    <p:sldId id="887" r:id="rId154"/>
    <p:sldId id="822" r:id="rId155"/>
    <p:sldId id="900" r:id="rId156"/>
    <p:sldId id="785" r:id="rId157"/>
    <p:sldId id="888" r:id="rId158"/>
    <p:sldId id="823" r:id="rId159"/>
    <p:sldId id="786" r:id="rId160"/>
    <p:sldId id="889" r:id="rId161"/>
    <p:sldId id="901" r:id="rId162"/>
    <p:sldId id="797" r:id="rId163"/>
    <p:sldId id="890" r:id="rId164"/>
    <p:sldId id="824" r:id="rId165"/>
    <p:sldId id="798" r:id="rId166"/>
    <p:sldId id="891" r:id="rId167"/>
    <p:sldId id="825" r:id="rId168"/>
    <p:sldId id="799" r:id="rId169"/>
    <p:sldId id="892" r:id="rId170"/>
    <p:sldId id="826" r:id="rId171"/>
    <p:sldId id="800" r:id="rId172"/>
    <p:sldId id="893" r:id="rId173"/>
    <p:sldId id="827" r:id="rId174"/>
    <p:sldId id="902" r:id="rId175"/>
    <p:sldId id="801" r:id="rId176"/>
    <p:sldId id="894" r:id="rId177"/>
    <p:sldId id="828" r:id="rId17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005"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theme" Target="theme/theme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presProps" Target="pres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29442-16B8-4DFC-87E7-FED1FC3B0BC5}" type="datetimeFigureOut">
              <a:rPr lang="sv-SE" smtClean="0"/>
              <a:t>2026-02-09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E7401-7174-4FB9-BE84-6AE638BDDA97}" type="slidenum">
              <a:rPr lang="sv-SE" smtClean="0"/>
              <a:t>‹#›</a:t>
            </a:fld>
            <a:endParaRPr lang="sv-SE"/>
          </a:p>
        </p:txBody>
      </p:sp>
    </p:spTree>
    <p:extLst>
      <p:ext uri="{BB962C8B-B14F-4D97-AF65-F5344CB8AC3E}">
        <p14:creationId xmlns:p14="http://schemas.microsoft.com/office/powerpoint/2010/main" val="298129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amsida (M)">
    <p:bg>
      <p:bgPr>
        <a:solidFill>
          <a:schemeClr val="accent1"/>
        </a:solidFill>
        <a:effectLst/>
      </p:bgPr>
    </p:bg>
    <p:spTree>
      <p:nvGrpSpPr>
        <p:cNvPr id="1" name=""/>
        <p:cNvGrpSpPr/>
        <p:nvPr/>
      </p:nvGrpSpPr>
      <p:grpSpPr>
        <a:xfrm>
          <a:off x="0" y="0"/>
          <a:ext cx="0" cy="0"/>
          <a:chOff x="0" y="0"/>
          <a:chExt cx="0" cy="0"/>
        </a:xfrm>
      </p:grpSpPr>
      <p:sp>
        <p:nvSpPr>
          <p:cNvPr id="4" name="Bakgrundsbild">
            <a:extLst>
              <a:ext uri="{FF2B5EF4-FFF2-40B4-BE49-F238E27FC236}">
                <a16:creationId xmlns:a16="http://schemas.microsoft.com/office/drawing/2014/main" id="{EF8A8C5A-5D51-B42F-ED5A-848F9A119C6F}"/>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chor="ctr">
            <a:noAutofit/>
          </a:bodyPr>
          <a:lstStyle>
            <a:lvl1pPr algn="ctr">
              <a:defRPr/>
            </a:lvl1pPr>
          </a:lstStyle>
          <a:p>
            <a:r>
              <a:rPr lang="sv-SE"/>
              <a:t>Klicka på ikonen för att lägga till en bild</a:t>
            </a:r>
            <a:endParaRPr lang="sv-SE" dirty="0"/>
          </a:p>
        </p:txBody>
      </p:sp>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2816225"/>
            <a:ext cx="6985000" cy="1296988"/>
          </a:xfrm>
        </p:spPr>
        <p:txBody>
          <a:bodyPr bIns="0" anchor="b">
            <a:noAutofit/>
          </a:bodyPr>
          <a:lstStyle>
            <a:lvl1pPr>
              <a:defRPr sz="4600">
                <a:solidFill>
                  <a:schemeClr val="bg1"/>
                </a:solidFill>
              </a:defRPr>
            </a:lvl1pPr>
          </a:lstStyle>
          <a:p>
            <a:r>
              <a:rPr lang="sv-SE" dirty="0"/>
              <a:t>Rubrikruta med plats för text på två rader </a:t>
            </a:r>
          </a:p>
        </p:txBody>
      </p:sp>
      <p:sp>
        <p:nvSpPr>
          <p:cNvPr id="9" name="Text 1">
            <a:extLst>
              <a:ext uri="{FF2B5EF4-FFF2-40B4-BE49-F238E27FC236}">
                <a16:creationId xmlns:a16="http://schemas.microsoft.com/office/drawing/2014/main" id="{9501DA65-1801-49EC-C690-10F7E48044F1}"/>
              </a:ext>
            </a:extLst>
          </p:cNvPr>
          <p:cNvSpPr>
            <a:spLocks noGrp="1"/>
          </p:cNvSpPr>
          <p:nvPr>
            <p:ph type="body" sz="quarter" idx="19" hasCustomPrompt="1"/>
          </p:nvPr>
        </p:nvSpPr>
        <p:spPr>
          <a:xfrm>
            <a:off x="515938" y="4292600"/>
            <a:ext cx="5904000" cy="720000"/>
          </a:xfrm>
        </p:spPr>
        <p:txBody>
          <a:bodyPr/>
          <a:lstStyle>
            <a:lvl1pPr>
              <a:defRPr sz="2200">
                <a:solidFill>
                  <a:schemeClr val="bg1"/>
                </a:solidFill>
              </a:defRPr>
            </a:lvl1pPr>
          </a:lstStyle>
          <a:p>
            <a:pPr lvl="0"/>
            <a:r>
              <a:rPr lang="sv-SE" dirty="0"/>
              <a:t>Genomförande</a:t>
            </a:r>
          </a:p>
        </p:txBody>
      </p:sp>
      <p:sp>
        <p:nvSpPr>
          <p:cNvPr id="10" name="Text 2">
            <a:extLst>
              <a:ext uri="{FF2B5EF4-FFF2-40B4-BE49-F238E27FC236}">
                <a16:creationId xmlns:a16="http://schemas.microsoft.com/office/drawing/2014/main" id="{CDA53392-B8D2-FFA9-0F36-84ACD943E148}"/>
              </a:ext>
            </a:extLst>
          </p:cNvPr>
          <p:cNvSpPr>
            <a:spLocks noGrp="1"/>
          </p:cNvSpPr>
          <p:nvPr>
            <p:ph type="body" sz="quarter" idx="20" hasCustomPrompt="1"/>
          </p:nvPr>
        </p:nvSpPr>
        <p:spPr>
          <a:xfrm>
            <a:off x="515938" y="5192775"/>
            <a:ext cx="4752000" cy="1008000"/>
          </a:xfrm>
        </p:spPr>
        <p:txBody>
          <a:bodyPr/>
          <a:lstStyle>
            <a:lvl1pPr>
              <a:tabLst>
                <a:tab pos="1074738" algn="l"/>
                <a:tab pos="1790700" algn="l"/>
                <a:tab pos="2514600" algn="l"/>
              </a:tabLst>
              <a:defRPr sz="1600">
                <a:solidFill>
                  <a:schemeClr val="bg1"/>
                </a:solidFill>
              </a:defRPr>
            </a:lvl1pPr>
          </a:lstStyle>
          <a:p>
            <a:pPr lvl="0"/>
            <a:r>
              <a:rPr lang="sv-SE" dirty="0"/>
              <a:t>Mer info</a:t>
            </a:r>
          </a:p>
        </p:txBody>
      </p:sp>
    </p:spTree>
    <p:extLst>
      <p:ext uri="{BB962C8B-B14F-4D97-AF65-F5344CB8AC3E}">
        <p14:creationId xmlns:p14="http://schemas.microsoft.com/office/powerpoint/2010/main" val="3002934318"/>
      </p:ext>
    </p:extLst>
  </p:cSld>
  <p:clrMapOvr>
    <a:masterClrMapping/>
  </p:clrMapOvr>
  <p:extLst>
    <p:ext uri="{DCECCB84-F9BA-43D5-87BE-67443E8EF086}">
      <p15:sldGuideLst xmlns:p15="http://schemas.microsoft.com/office/powerpoint/2012/main">
        <p15:guide id="1" orient="horz" pos="2591">
          <p15:clr>
            <a:srgbClr val="FBAE40"/>
          </p15:clr>
        </p15:guide>
        <p15:guide id="2" orient="horz" pos="2704">
          <p15:clr>
            <a:srgbClr val="FBAE40"/>
          </p15:clr>
        </p15:guide>
        <p15:guide id="3" pos="47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lbild, mer text (L)">
    <p:bg>
      <p:bgPr>
        <a:solidFill>
          <a:schemeClr val="accent3"/>
        </a:solidFill>
        <a:effectLst/>
      </p:bgPr>
    </p:bg>
    <p:spTree>
      <p:nvGrpSpPr>
        <p:cNvPr id="1" name=""/>
        <p:cNvGrpSpPr/>
        <p:nvPr/>
      </p:nvGrpSpPr>
      <p:grpSpPr>
        <a:xfrm>
          <a:off x="0" y="0"/>
          <a:ext cx="0" cy="0"/>
          <a:chOff x="0" y="0"/>
          <a:chExt cx="0" cy="0"/>
        </a:xfrm>
      </p:grpSpPr>
      <p:sp>
        <p:nvSpPr>
          <p:cNvPr id="4" name="Bakgrundsbild">
            <a:extLst>
              <a:ext uri="{FF2B5EF4-FFF2-40B4-BE49-F238E27FC236}">
                <a16:creationId xmlns:a16="http://schemas.microsoft.com/office/drawing/2014/main" id="{655303DA-231D-F00C-3CFA-F91C4CDBAF52}"/>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20700" y="584200"/>
            <a:ext cx="6985000" cy="1150936"/>
          </a:xfrm>
        </p:spPr>
        <p:txBody>
          <a:bodyPr anchor="t">
            <a:noAutofit/>
          </a:bodyPr>
          <a:lstStyle>
            <a:lvl1pPr>
              <a:defRPr lang="sv-SE" dirty="0"/>
            </a:lvl1pPr>
          </a:lstStyle>
          <a:p>
            <a:r>
              <a:rPr lang="sv-SE" dirty="0"/>
              <a:t>Rubrikruta med plats för text på två rader </a:t>
            </a:r>
          </a:p>
        </p:txBody>
      </p:sp>
      <p:sp>
        <p:nvSpPr>
          <p:cNvPr id="9" name="Text 1">
            <a:extLst>
              <a:ext uri="{FF2B5EF4-FFF2-40B4-BE49-F238E27FC236}">
                <a16:creationId xmlns:a16="http://schemas.microsoft.com/office/drawing/2014/main" id="{9501DA65-1801-49EC-C690-10F7E48044F1}"/>
              </a:ext>
            </a:extLst>
          </p:cNvPr>
          <p:cNvSpPr>
            <a:spLocks noGrp="1"/>
          </p:cNvSpPr>
          <p:nvPr>
            <p:ph type="body" sz="quarter" idx="19" hasCustomPrompt="1"/>
          </p:nvPr>
        </p:nvSpPr>
        <p:spPr>
          <a:xfrm>
            <a:off x="509079" y="1809750"/>
            <a:ext cx="6984999" cy="4391024"/>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79BB359D-AC06-71B7-F0AF-E290A773F4BD}"/>
              </a:ext>
            </a:extLst>
          </p:cNvPr>
          <p:cNvSpPr>
            <a:spLocks noGrp="1"/>
          </p:cNvSpPr>
          <p:nvPr>
            <p:ph type="body" sz="quarter" idx="20" hasCustomPrompt="1"/>
          </p:nvPr>
        </p:nvSpPr>
        <p:spPr>
          <a:xfrm>
            <a:off x="515939" y="6273800"/>
            <a:ext cx="6985000" cy="358775"/>
          </a:xfrm>
        </p:spPr>
        <p:txBody>
          <a:bodyPr anchor="b"/>
          <a:lstStyle>
            <a:lvl1pPr>
              <a:lnSpc>
                <a:spcPct val="100000"/>
              </a:lnSpc>
              <a:spcBef>
                <a:spcPts val="0"/>
              </a:spcBef>
              <a:defRPr sz="1100"/>
            </a:lvl1pPr>
          </a:lstStyle>
          <a:p>
            <a:pPr lvl="0"/>
            <a:r>
              <a:rPr lang="sv-SE" dirty="0"/>
              <a:t>Sidfot</a:t>
            </a:r>
          </a:p>
        </p:txBody>
      </p:sp>
      <p:sp>
        <p:nvSpPr>
          <p:cNvPr id="8" name="Bildnummer">
            <a:extLst>
              <a:ext uri="{FF2B5EF4-FFF2-40B4-BE49-F238E27FC236}">
                <a16:creationId xmlns:a16="http://schemas.microsoft.com/office/drawing/2014/main" id="{2AC3A5FF-7D6C-0E3E-F672-7BC793927AD1}"/>
              </a:ext>
            </a:extLst>
          </p:cNvPr>
          <p:cNvSpPr>
            <a:spLocks noGrp="1"/>
          </p:cNvSpPr>
          <p:nvPr>
            <p:ph type="sldNum" sz="quarter" idx="10"/>
          </p:nvPr>
        </p:nvSpPr>
        <p:spPr>
          <a:xfrm>
            <a:off x="11082338" y="6273799"/>
            <a:ext cx="865187" cy="358776"/>
          </a:xfrm>
        </p:spPr>
        <p:txBody>
          <a:bodyPr/>
          <a:lstStyle/>
          <a:p>
            <a:fld id="{0F73819E-773B-4A43-88EE-FC0AC92ECDF9}" type="slidenum">
              <a:rPr lang="sv-SE" smtClean="0"/>
              <a:t>‹#›</a:t>
            </a:fld>
            <a:endParaRPr lang="sv-SE"/>
          </a:p>
        </p:txBody>
      </p:sp>
    </p:spTree>
    <p:extLst>
      <p:ext uri="{BB962C8B-B14F-4D97-AF65-F5344CB8AC3E}">
        <p14:creationId xmlns:p14="http://schemas.microsoft.com/office/powerpoint/2010/main" val="39943629"/>
      </p:ext>
    </p:extLst>
  </p:cSld>
  <p:clrMapOvr>
    <a:masterClrMapping/>
  </p:clrMapOvr>
  <p:extLst>
    <p:ext uri="{DCECCB84-F9BA-43D5-87BE-67443E8EF086}">
      <p15:sldGuideLst xmlns:p15="http://schemas.microsoft.com/office/powerpoint/2012/main">
        <p15:guide id="1" orient="horz" pos="2160">
          <p15:clr>
            <a:srgbClr val="FBAE40"/>
          </p15:clr>
        </p15:guide>
        <p15:guide id="2" pos="47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spalter (M)">
    <p:bg>
      <p:bgPr>
        <a:solidFill>
          <a:schemeClr val="accent1"/>
        </a:solidFill>
        <a:effectLst/>
      </p:bgPr>
    </p:bg>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9" y="1665288"/>
            <a:ext cx="5435600" cy="1150938"/>
          </a:xfrm>
        </p:spPr>
        <p:txBody>
          <a:bodyPr anchor="t">
            <a:noAutofit/>
          </a:bodyPr>
          <a:lstStyle>
            <a:lvl1pPr>
              <a:defRPr lang="sv-SE" dirty="0">
                <a:solidFill>
                  <a:schemeClr val="bg1"/>
                </a:solidFill>
              </a:defRPr>
            </a:lvl1pPr>
          </a:lstStyle>
          <a:p>
            <a:r>
              <a:rPr lang="sv-SE" dirty="0"/>
              <a:t>Rubrikruta med plats för text på två rader </a:t>
            </a:r>
          </a:p>
        </p:txBody>
      </p:sp>
      <p:sp>
        <p:nvSpPr>
          <p:cNvPr id="9" name="Text 1">
            <a:extLst>
              <a:ext uri="{FF2B5EF4-FFF2-40B4-BE49-F238E27FC236}">
                <a16:creationId xmlns:a16="http://schemas.microsoft.com/office/drawing/2014/main" id="{9501DA65-1801-49EC-C690-10F7E48044F1}"/>
              </a:ext>
            </a:extLst>
          </p:cNvPr>
          <p:cNvSpPr>
            <a:spLocks noGrp="1"/>
          </p:cNvSpPr>
          <p:nvPr>
            <p:ph type="body" sz="quarter" idx="19" hasCustomPrompt="1"/>
          </p:nvPr>
        </p:nvSpPr>
        <p:spPr>
          <a:xfrm>
            <a:off x="515939" y="2889250"/>
            <a:ext cx="5435599" cy="3311526"/>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7" name="Text 2">
            <a:extLst>
              <a:ext uri="{FF2B5EF4-FFF2-40B4-BE49-F238E27FC236}">
                <a16:creationId xmlns:a16="http://schemas.microsoft.com/office/drawing/2014/main" id="{7DFCE6F2-7B14-727D-67A3-E139F1697FFC}"/>
              </a:ext>
            </a:extLst>
          </p:cNvPr>
          <p:cNvSpPr>
            <a:spLocks noGrp="1"/>
          </p:cNvSpPr>
          <p:nvPr>
            <p:ph type="body" sz="quarter" idx="21" hasCustomPrompt="1"/>
          </p:nvPr>
        </p:nvSpPr>
        <p:spPr>
          <a:xfrm>
            <a:off x="6203950" y="1665288"/>
            <a:ext cx="5435598" cy="4535488"/>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6" name="Sidfot">
            <a:extLst>
              <a:ext uri="{FF2B5EF4-FFF2-40B4-BE49-F238E27FC236}">
                <a16:creationId xmlns:a16="http://schemas.microsoft.com/office/drawing/2014/main" id="{BCCD82E5-459E-7A55-5B1C-EE121CC787C9}"/>
              </a:ext>
            </a:extLst>
          </p:cNvPr>
          <p:cNvSpPr>
            <a:spLocks noGrp="1"/>
          </p:cNvSpPr>
          <p:nvPr>
            <p:ph type="body" sz="quarter" idx="20" hasCustomPrompt="1"/>
          </p:nvPr>
        </p:nvSpPr>
        <p:spPr>
          <a:xfrm>
            <a:off x="515940" y="6273800"/>
            <a:ext cx="10225086"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3" name="Bildnummer">
            <a:extLst>
              <a:ext uri="{FF2B5EF4-FFF2-40B4-BE49-F238E27FC236}">
                <a16:creationId xmlns:a16="http://schemas.microsoft.com/office/drawing/2014/main" id="{0F27FE3C-AB71-FEF5-AAD1-0901C37C47DF}"/>
              </a:ext>
            </a:extLst>
          </p:cNvPr>
          <p:cNvSpPr>
            <a:spLocks noGrp="1"/>
          </p:cNvSpPr>
          <p:nvPr>
            <p:ph type="sldNum" sz="quarter" idx="10"/>
          </p:nvPr>
        </p:nvSpPr>
        <p:spPr>
          <a:xfrm>
            <a:off x="11083525" y="6273799"/>
            <a:ext cx="864000" cy="358775"/>
          </a:xfrm>
        </p:spPr>
        <p:txBody>
          <a:bodyPr/>
          <a:lstStyle>
            <a:lvl1pPr>
              <a:defRPr>
                <a:solidFill>
                  <a:schemeClr val="bg1"/>
                </a:solidFill>
              </a:defRPr>
            </a:lvl1pPr>
          </a:lstStyle>
          <a:p>
            <a:fld id="{0F73819E-773B-4A43-88EE-FC0AC92ECDF9}" type="slidenum">
              <a:rPr lang="sv-SE" smtClean="0"/>
              <a:t>‹#›</a:t>
            </a:fld>
            <a:endParaRPr lang="sv-SE"/>
          </a:p>
        </p:txBody>
      </p:sp>
    </p:spTree>
    <p:extLst>
      <p:ext uri="{BB962C8B-B14F-4D97-AF65-F5344CB8AC3E}">
        <p14:creationId xmlns:p14="http://schemas.microsoft.com/office/powerpoint/2010/main" val="161960464"/>
      </p:ext>
    </p:extLst>
  </p:cSld>
  <p:clrMapOvr>
    <a:masterClrMapping/>
  </p:clrMapOvr>
  <p:extLst>
    <p:ext uri="{DCECCB84-F9BA-43D5-87BE-67443E8EF086}">
      <p15:sldGuideLst xmlns:p15="http://schemas.microsoft.com/office/powerpoint/2012/main">
        <p15:guide id="2" pos="3749">
          <p15:clr>
            <a:srgbClr val="FBAE40"/>
          </p15:clr>
        </p15:guide>
        <p15:guide id="7" pos="39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vå spalter (L)">
    <p:bg>
      <p:bgPr>
        <a:solidFill>
          <a:schemeClr val="accent3"/>
        </a:solidFill>
        <a:effectLst/>
      </p:bgPr>
    </p:bg>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1665289"/>
            <a:ext cx="5435600" cy="1150936"/>
          </a:xfrm>
        </p:spPr>
        <p:txBody>
          <a:bodyPr anchor="t">
            <a:noAutofit/>
          </a:bodyPr>
          <a:lstStyle>
            <a:lvl1pPr>
              <a:defRPr lang="sv-SE" dirty="0"/>
            </a:lvl1pPr>
          </a:lstStyle>
          <a:p>
            <a:r>
              <a:rPr lang="sv-SE" dirty="0"/>
              <a:t>Rubrikruta med plats för text på två rader </a:t>
            </a:r>
          </a:p>
        </p:txBody>
      </p:sp>
      <p:sp>
        <p:nvSpPr>
          <p:cNvPr id="9" name="Text 1">
            <a:extLst>
              <a:ext uri="{FF2B5EF4-FFF2-40B4-BE49-F238E27FC236}">
                <a16:creationId xmlns:a16="http://schemas.microsoft.com/office/drawing/2014/main" id="{9501DA65-1801-49EC-C690-10F7E48044F1}"/>
              </a:ext>
            </a:extLst>
          </p:cNvPr>
          <p:cNvSpPr>
            <a:spLocks noGrp="1"/>
          </p:cNvSpPr>
          <p:nvPr>
            <p:ph type="body" sz="quarter" idx="19" hasCustomPrompt="1"/>
          </p:nvPr>
        </p:nvSpPr>
        <p:spPr>
          <a:xfrm>
            <a:off x="515938" y="2889250"/>
            <a:ext cx="5435600" cy="3311524"/>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7" name="Text 2">
            <a:extLst>
              <a:ext uri="{FF2B5EF4-FFF2-40B4-BE49-F238E27FC236}">
                <a16:creationId xmlns:a16="http://schemas.microsoft.com/office/drawing/2014/main" id="{7DFCE6F2-7B14-727D-67A3-E139F1697FFC}"/>
              </a:ext>
            </a:extLst>
          </p:cNvPr>
          <p:cNvSpPr>
            <a:spLocks noGrp="1"/>
          </p:cNvSpPr>
          <p:nvPr>
            <p:ph type="body" sz="quarter" idx="21" hasCustomPrompt="1"/>
          </p:nvPr>
        </p:nvSpPr>
        <p:spPr>
          <a:xfrm>
            <a:off x="6203949" y="1665288"/>
            <a:ext cx="5436000" cy="4535487"/>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79BB359D-AC06-71B7-F0AF-E290A773F4BD}"/>
              </a:ext>
            </a:extLst>
          </p:cNvPr>
          <p:cNvSpPr>
            <a:spLocks noGrp="1"/>
          </p:cNvSpPr>
          <p:nvPr>
            <p:ph type="body" sz="quarter" idx="20" hasCustomPrompt="1"/>
          </p:nvPr>
        </p:nvSpPr>
        <p:spPr>
          <a:xfrm>
            <a:off x="515938" y="6273800"/>
            <a:ext cx="10225087" cy="358775"/>
          </a:xfrm>
        </p:spPr>
        <p:txBody>
          <a:bodyPr anchor="b"/>
          <a:lstStyle>
            <a:lvl1pPr>
              <a:lnSpc>
                <a:spcPct val="100000"/>
              </a:lnSpc>
              <a:spcBef>
                <a:spcPts val="0"/>
              </a:spcBef>
              <a:defRPr sz="1100"/>
            </a:lvl1pPr>
          </a:lstStyle>
          <a:p>
            <a:pPr lvl="0"/>
            <a:r>
              <a:rPr lang="sv-SE" dirty="0"/>
              <a:t>Sidfot</a:t>
            </a:r>
          </a:p>
        </p:txBody>
      </p:sp>
      <p:sp>
        <p:nvSpPr>
          <p:cNvPr id="8" name="Bildnummer">
            <a:extLst>
              <a:ext uri="{FF2B5EF4-FFF2-40B4-BE49-F238E27FC236}">
                <a16:creationId xmlns:a16="http://schemas.microsoft.com/office/drawing/2014/main" id="{2AC3A5FF-7D6C-0E3E-F672-7BC793927AD1}"/>
              </a:ext>
            </a:extLst>
          </p:cNvPr>
          <p:cNvSpPr>
            <a:spLocks noGrp="1"/>
          </p:cNvSpPr>
          <p:nvPr>
            <p:ph type="sldNum" sz="quarter" idx="10"/>
          </p:nvPr>
        </p:nvSpPr>
        <p:spPr>
          <a:xfrm>
            <a:off x="11082338" y="6273799"/>
            <a:ext cx="865187" cy="358776"/>
          </a:xfrm>
        </p:spPr>
        <p:txBody>
          <a:bodyPr/>
          <a:lstStyle/>
          <a:p>
            <a:fld id="{0F73819E-773B-4A43-88EE-FC0AC92ECDF9}" type="slidenum">
              <a:rPr lang="sv-SE" smtClean="0"/>
              <a:t>‹#›</a:t>
            </a:fld>
            <a:endParaRPr lang="sv-SE"/>
          </a:p>
        </p:txBody>
      </p:sp>
    </p:spTree>
    <p:extLst>
      <p:ext uri="{BB962C8B-B14F-4D97-AF65-F5344CB8AC3E}">
        <p14:creationId xmlns:p14="http://schemas.microsoft.com/office/powerpoint/2010/main" val="1776091463"/>
      </p:ext>
    </p:extLst>
  </p:cSld>
  <p:clrMapOvr>
    <a:masterClrMapping/>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vå spalter, mer text (M)">
    <p:bg>
      <p:bgPr>
        <a:solidFill>
          <a:schemeClr val="accent1"/>
        </a:solidFill>
        <a:effectLst/>
      </p:bgPr>
    </p:bg>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9" y="584200"/>
            <a:ext cx="5435600" cy="1081088"/>
          </a:xfrm>
        </p:spPr>
        <p:txBody>
          <a:bodyPr anchor="t">
            <a:noAutofit/>
          </a:bodyPr>
          <a:lstStyle>
            <a:lvl1pPr>
              <a:defRPr lang="sv-SE" dirty="0">
                <a:solidFill>
                  <a:schemeClr val="bg1"/>
                </a:solidFill>
              </a:defRPr>
            </a:lvl1pPr>
          </a:lstStyle>
          <a:p>
            <a:r>
              <a:rPr lang="sv-SE" dirty="0"/>
              <a:t>Rubrikruta med plats för text på två rader </a:t>
            </a:r>
          </a:p>
        </p:txBody>
      </p:sp>
      <p:sp>
        <p:nvSpPr>
          <p:cNvPr id="9" name="Text 1">
            <a:extLst>
              <a:ext uri="{FF2B5EF4-FFF2-40B4-BE49-F238E27FC236}">
                <a16:creationId xmlns:a16="http://schemas.microsoft.com/office/drawing/2014/main" id="{9501DA65-1801-49EC-C690-10F7E48044F1}"/>
              </a:ext>
            </a:extLst>
          </p:cNvPr>
          <p:cNvSpPr>
            <a:spLocks noGrp="1"/>
          </p:cNvSpPr>
          <p:nvPr>
            <p:ph type="body" sz="quarter" idx="19" hasCustomPrompt="1"/>
          </p:nvPr>
        </p:nvSpPr>
        <p:spPr>
          <a:xfrm>
            <a:off x="515939" y="1736725"/>
            <a:ext cx="5435599" cy="4464051"/>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7" name="Text 2">
            <a:extLst>
              <a:ext uri="{FF2B5EF4-FFF2-40B4-BE49-F238E27FC236}">
                <a16:creationId xmlns:a16="http://schemas.microsoft.com/office/drawing/2014/main" id="{7DFCE6F2-7B14-727D-67A3-E139F1697FFC}"/>
              </a:ext>
            </a:extLst>
          </p:cNvPr>
          <p:cNvSpPr>
            <a:spLocks noGrp="1"/>
          </p:cNvSpPr>
          <p:nvPr>
            <p:ph type="body" sz="quarter" idx="21" hasCustomPrompt="1"/>
          </p:nvPr>
        </p:nvSpPr>
        <p:spPr>
          <a:xfrm>
            <a:off x="6203950" y="584200"/>
            <a:ext cx="5435598" cy="5616576"/>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6" name="Sidfot">
            <a:extLst>
              <a:ext uri="{FF2B5EF4-FFF2-40B4-BE49-F238E27FC236}">
                <a16:creationId xmlns:a16="http://schemas.microsoft.com/office/drawing/2014/main" id="{BCCD82E5-459E-7A55-5B1C-EE121CC787C9}"/>
              </a:ext>
            </a:extLst>
          </p:cNvPr>
          <p:cNvSpPr>
            <a:spLocks noGrp="1"/>
          </p:cNvSpPr>
          <p:nvPr>
            <p:ph type="body" sz="quarter" idx="20" hasCustomPrompt="1"/>
          </p:nvPr>
        </p:nvSpPr>
        <p:spPr>
          <a:xfrm>
            <a:off x="515940" y="6273800"/>
            <a:ext cx="10225085"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3" name="Bildnummer">
            <a:extLst>
              <a:ext uri="{FF2B5EF4-FFF2-40B4-BE49-F238E27FC236}">
                <a16:creationId xmlns:a16="http://schemas.microsoft.com/office/drawing/2014/main" id="{0F27FE3C-AB71-FEF5-AAD1-0901C37C47DF}"/>
              </a:ext>
            </a:extLst>
          </p:cNvPr>
          <p:cNvSpPr>
            <a:spLocks noGrp="1"/>
          </p:cNvSpPr>
          <p:nvPr>
            <p:ph type="sldNum" sz="quarter" idx="10"/>
          </p:nvPr>
        </p:nvSpPr>
        <p:spPr>
          <a:xfrm>
            <a:off x="11083525" y="6273799"/>
            <a:ext cx="864000" cy="358775"/>
          </a:xfrm>
        </p:spPr>
        <p:txBody>
          <a:bodyPr/>
          <a:lstStyle>
            <a:lvl1pPr>
              <a:defRPr>
                <a:solidFill>
                  <a:schemeClr val="bg1"/>
                </a:solidFill>
              </a:defRPr>
            </a:lvl1pPr>
          </a:lstStyle>
          <a:p>
            <a:fld id="{0F73819E-773B-4A43-88EE-FC0AC92ECDF9}" type="slidenum">
              <a:rPr lang="sv-SE" smtClean="0"/>
              <a:t>‹#›</a:t>
            </a:fld>
            <a:endParaRPr lang="sv-SE"/>
          </a:p>
        </p:txBody>
      </p:sp>
    </p:spTree>
    <p:extLst>
      <p:ext uri="{BB962C8B-B14F-4D97-AF65-F5344CB8AC3E}">
        <p14:creationId xmlns:p14="http://schemas.microsoft.com/office/powerpoint/2010/main" val="600104178"/>
      </p:ext>
    </p:extLst>
  </p:cSld>
  <p:clrMapOvr>
    <a:masterClrMapping/>
  </p:clrMapOvr>
  <p:extLst>
    <p:ext uri="{DCECCB84-F9BA-43D5-87BE-67443E8EF086}">
      <p15:sldGuideLst xmlns:p15="http://schemas.microsoft.com/office/powerpoint/2012/main">
        <p15:guide id="2" pos="3749">
          <p15:clr>
            <a:srgbClr val="FBAE40"/>
          </p15:clr>
        </p15:guide>
        <p15:guide id="7" pos="39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spalter, mer text (L)">
    <p:bg>
      <p:bgPr>
        <a:solidFill>
          <a:schemeClr val="accent3"/>
        </a:solidFill>
        <a:effectLst/>
      </p:bgPr>
    </p:bg>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584200"/>
            <a:ext cx="5435600" cy="1081088"/>
          </a:xfrm>
        </p:spPr>
        <p:txBody>
          <a:bodyPr anchor="t">
            <a:noAutofit/>
          </a:bodyPr>
          <a:lstStyle>
            <a:lvl1pPr>
              <a:defRPr lang="sv-SE" dirty="0"/>
            </a:lvl1pPr>
          </a:lstStyle>
          <a:p>
            <a:r>
              <a:rPr lang="sv-SE" dirty="0"/>
              <a:t>Rubrikruta med plats för text på två rader </a:t>
            </a:r>
          </a:p>
        </p:txBody>
      </p:sp>
      <p:sp>
        <p:nvSpPr>
          <p:cNvPr id="9" name="Text 1">
            <a:extLst>
              <a:ext uri="{FF2B5EF4-FFF2-40B4-BE49-F238E27FC236}">
                <a16:creationId xmlns:a16="http://schemas.microsoft.com/office/drawing/2014/main" id="{9501DA65-1801-49EC-C690-10F7E48044F1}"/>
              </a:ext>
            </a:extLst>
          </p:cNvPr>
          <p:cNvSpPr>
            <a:spLocks noGrp="1"/>
          </p:cNvSpPr>
          <p:nvPr>
            <p:ph type="body" sz="quarter" idx="19" hasCustomPrompt="1"/>
          </p:nvPr>
        </p:nvSpPr>
        <p:spPr>
          <a:xfrm>
            <a:off x="515938" y="1736725"/>
            <a:ext cx="5435600" cy="4464049"/>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7" name="Text 2">
            <a:extLst>
              <a:ext uri="{FF2B5EF4-FFF2-40B4-BE49-F238E27FC236}">
                <a16:creationId xmlns:a16="http://schemas.microsoft.com/office/drawing/2014/main" id="{7DFCE6F2-7B14-727D-67A3-E139F1697FFC}"/>
              </a:ext>
            </a:extLst>
          </p:cNvPr>
          <p:cNvSpPr>
            <a:spLocks noGrp="1"/>
          </p:cNvSpPr>
          <p:nvPr>
            <p:ph type="body" sz="quarter" idx="21" hasCustomPrompt="1"/>
          </p:nvPr>
        </p:nvSpPr>
        <p:spPr>
          <a:xfrm>
            <a:off x="6203949" y="584199"/>
            <a:ext cx="5436000" cy="5616575"/>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6" name="Sidfot">
            <a:extLst>
              <a:ext uri="{FF2B5EF4-FFF2-40B4-BE49-F238E27FC236}">
                <a16:creationId xmlns:a16="http://schemas.microsoft.com/office/drawing/2014/main" id="{BCCD82E5-459E-7A55-5B1C-EE121CC787C9}"/>
              </a:ext>
            </a:extLst>
          </p:cNvPr>
          <p:cNvSpPr>
            <a:spLocks noGrp="1"/>
          </p:cNvSpPr>
          <p:nvPr>
            <p:ph type="body" sz="quarter" idx="20" hasCustomPrompt="1"/>
          </p:nvPr>
        </p:nvSpPr>
        <p:spPr>
          <a:xfrm>
            <a:off x="515938" y="6273800"/>
            <a:ext cx="10225087" cy="358775"/>
          </a:xfrm>
        </p:spPr>
        <p:txBody>
          <a:bodyPr anchor="b"/>
          <a:lstStyle>
            <a:lvl1pPr>
              <a:lnSpc>
                <a:spcPct val="100000"/>
              </a:lnSpc>
              <a:spcBef>
                <a:spcPts val="0"/>
              </a:spcBef>
              <a:defRPr sz="1100"/>
            </a:lvl1pPr>
          </a:lstStyle>
          <a:p>
            <a:pPr lvl="0"/>
            <a:r>
              <a:rPr lang="sv-SE" dirty="0"/>
              <a:t>Sidfot</a:t>
            </a:r>
          </a:p>
        </p:txBody>
      </p:sp>
      <p:sp>
        <p:nvSpPr>
          <p:cNvPr id="3" name="Bildnummer">
            <a:extLst>
              <a:ext uri="{FF2B5EF4-FFF2-40B4-BE49-F238E27FC236}">
                <a16:creationId xmlns:a16="http://schemas.microsoft.com/office/drawing/2014/main" id="{0F27FE3C-AB71-FEF5-AAD1-0901C37C47DF}"/>
              </a:ext>
            </a:extLst>
          </p:cNvPr>
          <p:cNvSpPr>
            <a:spLocks noGrp="1"/>
          </p:cNvSpPr>
          <p:nvPr>
            <p:ph type="sldNum" sz="quarter" idx="10"/>
          </p:nvPr>
        </p:nvSpPr>
        <p:spPr>
          <a:xfrm>
            <a:off x="11082338" y="6273799"/>
            <a:ext cx="865187" cy="358776"/>
          </a:xfrm>
        </p:spPr>
        <p:txBody>
          <a:bodyPr/>
          <a:lstStyle/>
          <a:p>
            <a:fld id="{0F73819E-773B-4A43-88EE-FC0AC92ECDF9}" type="slidenum">
              <a:rPr lang="sv-SE" smtClean="0"/>
              <a:t>‹#›</a:t>
            </a:fld>
            <a:endParaRPr lang="sv-SE"/>
          </a:p>
        </p:txBody>
      </p:sp>
    </p:spTree>
    <p:extLst>
      <p:ext uri="{BB962C8B-B14F-4D97-AF65-F5344CB8AC3E}">
        <p14:creationId xmlns:p14="http://schemas.microsoft.com/office/powerpoint/2010/main" val="2523047312"/>
      </p:ext>
    </p:extLst>
  </p:cSld>
  <p:clrMapOvr>
    <a:masterClrMapping/>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alvbild (M)">
    <p:bg>
      <p:bgPr>
        <a:solidFill>
          <a:srgbClr val="6377AD"/>
        </a:solidFill>
        <a:effectLst/>
      </p:bgPr>
    </p:bg>
    <p:spTree>
      <p:nvGrpSpPr>
        <p:cNvPr id="1" name=""/>
        <p:cNvGrpSpPr/>
        <p:nvPr/>
      </p:nvGrpSpPr>
      <p:grpSpPr>
        <a:xfrm>
          <a:off x="0" y="0"/>
          <a:ext cx="0" cy="0"/>
          <a:chOff x="0" y="0"/>
          <a:chExt cx="0" cy="0"/>
        </a:xfrm>
      </p:grpSpPr>
      <p:sp>
        <p:nvSpPr>
          <p:cNvPr id="8" name="Bakgrundsbild">
            <a:extLst>
              <a:ext uri="{FF2B5EF4-FFF2-40B4-BE49-F238E27FC236}">
                <a16:creationId xmlns:a16="http://schemas.microsoft.com/office/drawing/2014/main" id="{EA6A5994-CED6-9BE8-E6A3-E241CFD10DB9}"/>
              </a:ext>
              <a:ext uri="{C183D7F6-B498-43B3-948B-1728B52AA6E4}">
                <adec:decorative xmlns:adec="http://schemas.microsoft.com/office/drawing/2017/decorative" val="1"/>
              </a:ext>
            </a:extLst>
          </p:cNvPr>
          <p:cNvSpPr>
            <a:spLocks noGrp="1"/>
          </p:cNvSpPr>
          <p:nvPr>
            <p:ph type="pic" sz="quarter" idx="13"/>
          </p:nvPr>
        </p:nvSpPr>
        <p:spPr>
          <a:xfrm>
            <a:off x="6096000" y="162000"/>
            <a:ext cx="5931000" cy="6534000"/>
          </a:xfrm>
          <a:custGeom>
            <a:avLst/>
            <a:gdLst>
              <a:gd name="connsiteX0" fmla="*/ 0 w 5931000"/>
              <a:gd name="connsiteY0" fmla="*/ 0 h 6534000"/>
              <a:gd name="connsiteX1" fmla="*/ 5809729 w 5931000"/>
              <a:gd name="connsiteY1" fmla="*/ 0 h 6534000"/>
              <a:gd name="connsiteX2" fmla="*/ 5931000 w 5931000"/>
              <a:gd name="connsiteY2" fmla="*/ 121271 h 6534000"/>
              <a:gd name="connsiteX3" fmla="*/ 5931000 w 5931000"/>
              <a:gd name="connsiteY3" fmla="*/ 6412729 h 6534000"/>
              <a:gd name="connsiteX4" fmla="*/ 5809729 w 5931000"/>
              <a:gd name="connsiteY4" fmla="*/ 6534000 h 6534000"/>
              <a:gd name="connsiteX5" fmla="*/ 0 w 5931000"/>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000" h="6534000">
                <a:moveTo>
                  <a:pt x="0" y="0"/>
                </a:moveTo>
                <a:lnTo>
                  <a:pt x="5809729" y="0"/>
                </a:lnTo>
                <a:cubicBezTo>
                  <a:pt x="5876705" y="0"/>
                  <a:pt x="5931000" y="54295"/>
                  <a:pt x="5931000" y="121271"/>
                </a:cubicBezTo>
                <a:lnTo>
                  <a:pt x="5931000" y="6412729"/>
                </a:lnTo>
                <a:cubicBezTo>
                  <a:pt x="5931000" y="6479705"/>
                  <a:pt x="5876705" y="6534000"/>
                  <a:pt x="5809729"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12" name="Rubrik">
            <a:extLst>
              <a:ext uri="{FF2B5EF4-FFF2-40B4-BE49-F238E27FC236}">
                <a16:creationId xmlns:a16="http://schemas.microsoft.com/office/drawing/2014/main" id="{3814706A-19A8-D273-13A3-3B2238B682C7}"/>
              </a:ext>
            </a:extLst>
          </p:cNvPr>
          <p:cNvSpPr>
            <a:spLocks noGrp="1"/>
          </p:cNvSpPr>
          <p:nvPr>
            <p:ph type="title" hasCustomPrompt="1"/>
          </p:nvPr>
        </p:nvSpPr>
        <p:spPr>
          <a:xfrm>
            <a:off x="515938" y="1665288"/>
            <a:ext cx="5219700" cy="1150937"/>
          </a:xfrm>
        </p:spPr>
        <p:txBody>
          <a:bodyPr anchor="t">
            <a:noAutofit/>
          </a:bodyPr>
          <a:lstStyle>
            <a:lvl1pPr>
              <a:defRPr lang="sv-SE" dirty="0">
                <a:solidFill>
                  <a:schemeClr val="bg1"/>
                </a:solidFill>
              </a:defRPr>
            </a:lvl1pPr>
          </a:lstStyle>
          <a:p>
            <a:r>
              <a:rPr lang="sv-SE" dirty="0"/>
              <a:t>Rubrikruta med plats för text på två rader </a:t>
            </a:r>
          </a:p>
        </p:txBody>
      </p:sp>
      <p:sp>
        <p:nvSpPr>
          <p:cNvPr id="14" name="Text 1">
            <a:extLst>
              <a:ext uri="{FF2B5EF4-FFF2-40B4-BE49-F238E27FC236}">
                <a16:creationId xmlns:a16="http://schemas.microsoft.com/office/drawing/2014/main" id="{BF109F9F-C57F-2FC0-1B56-1F4A742D5A06}"/>
              </a:ext>
            </a:extLst>
          </p:cNvPr>
          <p:cNvSpPr>
            <a:spLocks noGrp="1"/>
          </p:cNvSpPr>
          <p:nvPr>
            <p:ph type="body" sz="quarter" idx="19" hasCustomPrompt="1"/>
          </p:nvPr>
        </p:nvSpPr>
        <p:spPr>
          <a:xfrm>
            <a:off x="515938" y="2889250"/>
            <a:ext cx="5220656" cy="3311524"/>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00A6D474-A2A8-6B29-E2BB-DD81EDC6D82E}"/>
              </a:ext>
            </a:extLst>
          </p:cNvPr>
          <p:cNvSpPr>
            <a:spLocks noGrp="1"/>
          </p:cNvSpPr>
          <p:nvPr>
            <p:ph type="body" sz="quarter" idx="20" hasCustomPrompt="1"/>
          </p:nvPr>
        </p:nvSpPr>
        <p:spPr>
          <a:xfrm>
            <a:off x="515939" y="6273800"/>
            <a:ext cx="5219699"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4" name="Bildnummer">
            <a:extLst>
              <a:ext uri="{FF2B5EF4-FFF2-40B4-BE49-F238E27FC236}">
                <a16:creationId xmlns:a16="http://schemas.microsoft.com/office/drawing/2014/main" id="{92710437-EF93-C0BB-B612-AE10FFCDAA24}"/>
              </a:ext>
            </a:extLst>
          </p:cNvPr>
          <p:cNvSpPr>
            <a:spLocks noGrp="1"/>
          </p:cNvSpPr>
          <p:nvPr>
            <p:ph type="sldNum" sz="quarter" idx="10"/>
          </p:nvPr>
        </p:nvSpPr>
        <p:spPr>
          <a:xfrm>
            <a:off x="11082337" y="6273800"/>
            <a:ext cx="865187" cy="358775"/>
          </a:xfrm>
        </p:spPr>
        <p:txBody>
          <a:bodyPr/>
          <a:lstStyle>
            <a:lvl1pPr>
              <a:defRPr lang="sv-SE" smtClean="0">
                <a:solidFill>
                  <a:schemeClr val="bg1"/>
                </a:solidFill>
              </a:defRPr>
            </a:lvl1pPr>
          </a:lstStyle>
          <a:p>
            <a:fld id="{0F73819E-773B-4A43-88EE-FC0AC92ECDF9}" type="slidenum">
              <a:rPr lang="sv-SE" smtClean="0"/>
              <a:t>‹#›</a:t>
            </a:fld>
            <a:endParaRPr lang="sv-SE"/>
          </a:p>
        </p:txBody>
      </p:sp>
    </p:spTree>
    <p:extLst>
      <p:ext uri="{BB962C8B-B14F-4D97-AF65-F5344CB8AC3E}">
        <p14:creationId xmlns:p14="http://schemas.microsoft.com/office/powerpoint/2010/main" val="310787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1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alvbild (L)">
    <p:bg>
      <p:bgPr>
        <a:solidFill>
          <a:srgbClr val="ACD5BC"/>
        </a:solidFill>
        <a:effectLst/>
      </p:bgPr>
    </p:bg>
    <p:spTree>
      <p:nvGrpSpPr>
        <p:cNvPr id="1" name=""/>
        <p:cNvGrpSpPr/>
        <p:nvPr/>
      </p:nvGrpSpPr>
      <p:grpSpPr>
        <a:xfrm>
          <a:off x="0" y="0"/>
          <a:ext cx="0" cy="0"/>
          <a:chOff x="0" y="0"/>
          <a:chExt cx="0" cy="0"/>
        </a:xfrm>
      </p:grpSpPr>
      <p:sp>
        <p:nvSpPr>
          <p:cNvPr id="8" name="Bakgrundsbild">
            <a:extLst>
              <a:ext uri="{FF2B5EF4-FFF2-40B4-BE49-F238E27FC236}">
                <a16:creationId xmlns:a16="http://schemas.microsoft.com/office/drawing/2014/main" id="{EA6A5994-CED6-9BE8-E6A3-E241CFD10DB9}"/>
              </a:ext>
              <a:ext uri="{C183D7F6-B498-43B3-948B-1728B52AA6E4}">
                <adec:decorative xmlns:adec="http://schemas.microsoft.com/office/drawing/2017/decorative" val="1"/>
              </a:ext>
            </a:extLst>
          </p:cNvPr>
          <p:cNvSpPr>
            <a:spLocks noGrp="1"/>
          </p:cNvSpPr>
          <p:nvPr>
            <p:ph type="pic" sz="quarter" idx="13"/>
          </p:nvPr>
        </p:nvSpPr>
        <p:spPr>
          <a:xfrm>
            <a:off x="6096000" y="162000"/>
            <a:ext cx="5931000" cy="6534000"/>
          </a:xfrm>
          <a:custGeom>
            <a:avLst/>
            <a:gdLst>
              <a:gd name="connsiteX0" fmla="*/ 0 w 5931000"/>
              <a:gd name="connsiteY0" fmla="*/ 0 h 6534000"/>
              <a:gd name="connsiteX1" fmla="*/ 5809729 w 5931000"/>
              <a:gd name="connsiteY1" fmla="*/ 0 h 6534000"/>
              <a:gd name="connsiteX2" fmla="*/ 5931000 w 5931000"/>
              <a:gd name="connsiteY2" fmla="*/ 121271 h 6534000"/>
              <a:gd name="connsiteX3" fmla="*/ 5931000 w 5931000"/>
              <a:gd name="connsiteY3" fmla="*/ 6412729 h 6534000"/>
              <a:gd name="connsiteX4" fmla="*/ 5809729 w 5931000"/>
              <a:gd name="connsiteY4" fmla="*/ 6534000 h 6534000"/>
              <a:gd name="connsiteX5" fmla="*/ 0 w 5931000"/>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000" h="6534000">
                <a:moveTo>
                  <a:pt x="0" y="0"/>
                </a:moveTo>
                <a:lnTo>
                  <a:pt x="5809729" y="0"/>
                </a:lnTo>
                <a:cubicBezTo>
                  <a:pt x="5876705" y="0"/>
                  <a:pt x="5931000" y="54295"/>
                  <a:pt x="5931000" y="121271"/>
                </a:cubicBezTo>
                <a:lnTo>
                  <a:pt x="5931000" y="6412729"/>
                </a:lnTo>
                <a:cubicBezTo>
                  <a:pt x="5931000" y="6479705"/>
                  <a:pt x="5876705" y="6534000"/>
                  <a:pt x="5809729"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12" name="Rubrik">
            <a:extLst>
              <a:ext uri="{FF2B5EF4-FFF2-40B4-BE49-F238E27FC236}">
                <a16:creationId xmlns:a16="http://schemas.microsoft.com/office/drawing/2014/main" id="{3814706A-19A8-D273-13A3-3B2238B682C7}"/>
              </a:ext>
            </a:extLst>
          </p:cNvPr>
          <p:cNvSpPr>
            <a:spLocks noGrp="1"/>
          </p:cNvSpPr>
          <p:nvPr>
            <p:ph type="title" hasCustomPrompt="1"/>
          </p:nvPr>
        </p:nvSpPr>
        <p:spPr>
          <a:xfrm>
            <a:off x="515938" y="1665288"/>
            <a:ext cx="5219700" cy="1150937"/>
          </a:xfrm>
        </p:spPr>
        <p:txBody>
          <a:bodyPr anchor="t">
            <a:noAutofit/>
          </a:bodyPr>
          <a:lstStyle>
            <a:lvl1pPr>
              <a:defRPr lang="sv-SE" dirty="0"/>
            </a:lvl1pPr>
          </a:lstStyle>
          <a:p>
            <a:r>
              <a:rPr lang="sv-SE" dirty="0"/>
              <a:t>Rubrikruta med plats för text på två rader </a:t>
            </a:r>
          </a:p>
        </p:txBody>
      </p:sp>
      <p:sp>
        <p:nvSpPr>
          <p:cNvPr id="14" name="Text 1">
            <a:extLst>
              <a:ext uri="{FF2B5EF4-FFF2-40B4-BE49-F238E27FC236}">
                <a16:creationId xmlns:a16="http://schemas.microsoft.com/office/drawing/2014/main" id="{BF109F9F-C57F-2FC0-1B56-1F4A742D5A06}"/>
              </a:ext>
            </a:extLst>
          </p:cNvPr>
          <p:cNvSpPr>
            <a:spLocks noGrp="1"/>
          </p:cNvSpPr>
          <p:nvPr>
            <p:ph type="body" sz="quarter" idx="19" hasCustomPrompt="1"/>
          </p:nvPr>
        </p:nvSpPr>
        <p:spPr>
          <a:xfrm>
            <a:off x="515938" y="2889250"/>
            <a:ext cx="5220656" cy="3311524"/>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00A6D474-A2A8-6B29-E2BB-DD81EDC6D82E}"/>
              </a:ext>
            </a:extLst>
          </p:cNvPr>
          <p:cNvSpPr>
            <a:spLocks noGrp="1"/>
          </p:cNvSpPr>
          <p:nvPr>
            <p:ph type="body" sz="quarter" idx="20" hasCustomPrompt="1"/>
          </p:nvPr>
        </p:nvSpPr>
        <p:spPr>
          <a:xfrm>
            <a:off x="515939" y="6273800"/>
            <a:ext cx="5219699" cy="358775"/>
          </a:xfrm>
        </p:spPr>
        <p:txBody>
          <a:bodyPr anchor="b"/>
          <a:lstStyle>
            <a:lvl1pPr>
              <a:lnSpc>
                <a:spcPct val="100000"/>
              </a:lnSpc>
              <a:spcBef>
                <a:spcPts val="0"/>
              </a:spcBef>
              <a:defRPr sz="1100"/>
            </a:lvl1pPr>
          </a:lstStyle>
          <a:p>
            <a:pPr lvl="0"/>
            <a:r>
              <a:rPr lang="sv-SE" dirty="0"/>
              <a:t>Sidfot</a:t>
            </a:r>
          </a:p>
        </p:txBody>
      </p:sp>
      <p:sp>
        <p:nvSpPr>
          <p:cNvPr id="4" name="Bildnummer">
            <a:extLst>
              <a:ext uri="{FF2B5EF4-FFF2-40B4-BE49-F238E27FC236}">
                <a16:creationId xmlns:a16="http://schemas.microsoft.com/office/drawing/2014/main" id="{92710437-EF93-C0BB-B612-AE10FFCDAA24}"/>
              </a:ext>
            </a:extLst>
          </p:cNvPr>
          <p:cNvSpPr>
            <a:spLocks noGrp="1"/>
          </p:cNvSpPr>
          <p:nvPr>
            <p:ph type="sldNum" sz="quarter" idx="10"/>
          </p:nvPr>
        </p:nvSpPr>
        <p:spPr>
          <a:xfrm>
            <a:off x="11082337" y="6273800"/>
            <a:ext cx="865187" cy="358775"/>
          </a:xfrm>
        </p:spPr>
        <p:txBody>
          <a:bodyPr/>
          <a:lstStyle>
            <a:lvl1pPr>
              <a:defRPr lang="sv-SE" smtClean="0"/>
            </a:lvl1pPr>
          </a:lstStyle>
          <a:p>
            <a:fld id="{0F73819E-773B-4A43-88EE-FC0AC92ECDF9}" type="slidenum">
              <a:rPr lang="sv-SE" smtClean="0"/>
              <a:t>‹#›</a:t>
            </a:fld>
            <a:endParaRPr lang="sv-SE"/>
          </a:p>
        </p:txBody>
      </p:sp>
    </p:spTree>
    <p:extLst>
      <p:ext uri="{BB962C8B-B14F-4D97-AF65-F5344CB8AC3E}">
        <p14:creationId xmlns:p14="http://schemas.microsoft.com/office/powerpoint/2010/main" val="4253146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alvbild, mer text (M)">
    <p:bg>
      <p:bgPr>
        <a:solidFill>
          <a:srgbClr val="6377AD"/>
        </a:solidFill>
        <a:effectLst/>
      </p:bgPr>
    </p:bg>
    <p:spTree>
      <p:nvGrpSpPr>
        <p:cNvPr id="1" name=""/>
        <p:cNvGrpSpPr/>
        <p:nvPr/>
      </p:nvGrpSpPr>
      <p:grpSpPr>
        <a:xfrm>
          <a:off x="0" y="0"/>
          <a:ext cx="0" cy="0"/>
          <a:chOff x="0" y="0"/>
          <a:chExt cx="0" cy="0"/>
        </a:xfrm>
      </p:grpSpPr>
      <p:sp>
        <p:nvSpPr>
          <p:cNvPr id="12" name="Rubrik">
            <a:extLst>
              <a:ext uri="{FF2B5EF4-FFF2-40B4-BE49-F238E27FC236}">
                <a16:creationId xmlns:a16="http://schemas.microsoft.com/office/drawing/2014/main" id="{3814706A-19A8-D273-13A3-3B2238B682C7}"/>
              </a:ext>
            </a:extLst>
          </p:cNvPr>
          <p:cNvSpPr>
            <a:spLocks noGrp="1"/>
          </p:cNvSpPr>
          <p:nvPr>
            <p:ph type="title" hasCustomPrompt="1"/>
          </p:nvPr>
        </p:nvSpPr>
        <p:spPr>
          <a:xfrm>
            <a:off x="515938" y="584200"/>
            <a:ext cx="5219700" cy="1081088"/>
          </a:xfrm>
        </p:spPr>
        <p:txBody>
          <a:bodyPr anchor="t">
            <a:noAutofit/>
          </a:bodyPr>
          <a:lstStyle>
            <a:lvl1pPr>
              <a:defRPr lang="sv-SE" dirty="0">
                <a:solidFill>
                  <a:schemeClr val="bg1"/>
                </a:solidFill>
              </a:defRPr>
            </a:lvl1pPr>
          </a:lstStyle>
          <a:p>
            <a:r>
              <a:rPr lang="sv-SE" dirty="0"/>
              <a:t>Rubrikruta med plats för text på två rader </a:t>
            </a:r>
          </a:p>
        </p:txBody>
      </p:sp>
      <p:sp>
        <p:nvSpPr>
          <p:cNvPr id="14" name="Text 1">
            <a:extLst>
              <a:ext uri="{FF2B5EF4-FFF2-40B4-BE49-F238E27FC236}">
                <a16:creationId xmlns:a16="http://schemas.microsoft.com/office/drawing/2014/main" id="{BF109F9F-C57F-2FC0-1B56-1F4A742D5A06}"/>
              </a:ext>
            </a:extLst>
          </p:cNvPr>
          <p:cNvSpPr>
            <a:spLocks noGrp="1"/>
          </p:cNvSpPr>
          <p:nvPr>
            <p:ph type="body" sz="quarter" idx="19" hasCustomPrompt="1"/>
          </p:nvPr>
        </p:nvSpPr>
        <p:spPr>
          <a:xfrm>
            <a:off x="515938" y="1736725"/>
            <a:ext cx="5220656" cy="4464049"/>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00A6D474-A2A8-6B29-E2BB-DD81EDC6D82E}"/>
              </a:ext>
            </a:extLst>
          </p:cNvPr>
          <p:cNvSpPr>
            <a:spLocks noGrp="1"/>
          </p:cNvSpPr>
          <p:nvPr>
            <p:ph type="body" sz="quarter" idx="20" hasCustomPrompt="1"/>
          </p:nvPr>
        </p:nvSpPr>
        <p:spPr>
          <a:xfrm>
            <a:off x="515939" y="6273800"/>
            <a:ext cx="5219699"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4" name="Bildnummer">
            <a:extLst>
              <a:ext uri="{FF2B5EF4-FFF2-40B4-BE49-F238E27FC236}">
                <a16:creationId xmlns:a16="http://schemas.microsoft.com/office/drawing/2014/main" id="{92710437-EF93-C0BB-B612-AE10FFCDAA24}"/>
              </a:ext>
            </a:extLst>
          </p:cNvPr>
          <p:cNvSpPr>
            <a:spLocks noGrp="1"/>
          </p:cNvSpPr>
          <p:nvPr>
            <p:ph type="sldNum" sz="quarter" idx="10"/>
          </p:nvPr>
        </p:nvSpPr>
        <p:spPr>
          <a:xfrm>
            <a:off x="11082337" y="6273800"/>
            <a:ext cx="865187" cy="358775"/>
          </a:xfrm>
        </p:spPr>
        <p:txBody>
          <a:bodyPr/>
          <a:lstStyle>
            <a:lvl1pPr>
              <a:defRPr lang="sv-SE" smtClean="0">
                <a:solidFill>
                  <a:schemeClr val="bg1"/>
                </a:solidFill>
              </a:defRPr>
            </a:lvl1pPr>
          </a:lstStyle>
          <a:p>
            <a:fld id="{0F73819E-773B-4A43-88EE-FC0AC92ECDF9}" type="slidenum">
              <a:rPr lang="sv-SE" smtClean="0"/>
              <a:t>‹#›</a:t>
            </a:fld>
            <a:endParaRPr lang="sv-SE"/>
          </a:p>
        </p:txBody>
      </p:sp>
      <p:sp>
        <p:nvSpPr>
          <p:cNvPr id="8" name="Bakgrundsbild">
            <a:extLst>
              <a:ext uri="{FF2B5EF4-FFF2-40B4-BE49-F238E27FC236}">
                <a16:creationId xmlns:a16="http://schemas.microsoft.com/office/drawing/2014/main" id="{EA6A5994-CED6-9BE8-E6A3-E241CFD10DB9}"/>
              </a:ext>
              <a:ext uri="{C183D7F6-B498-43B3-948B-1728B52AA6E4}">
                <adec:decorative xmlns:adec="http://schemas.microsoft.com/office/drawing/2017/decorative" val="1"/>
              </a:ext>
            </a:extLst>
          </p:cNvPr>
          <p:cNvSpPr>
            <a:spLocks noGrp="1"/>
          </p:cNvSpPr>
          <p:nvPr>
            <p:ph type="pic" sz="quarter" idx="13"/>
          </p:nvPr>
        </p:nvSpPr>
        <p:spPr>
          <a:xfrm>
            <a:off x="6096000" y="162000"/>
            <a:ext cx="5931000" cy="6534000"/>
          </a:xfrm>
          <a:custGeom>
            <a:avLst/>
            <a:gdLst>
              <a:gd name="connsiteX0" fmla="*/ 0 w 5931000"/>
              <a:gd name="connsiteY0" fmla="*/ 0 h 6534000"/>
              <a:gd name="connsiteX1" fmla="*/ 5809729 w 5931000"/>
              <a:gd name="connsiteY1" fmla="*/ 0 h 6534000"/>
              <a:gd name="connsiteX2" fmla="*/ 5931000 w 5931000"/>
              <a:gd name="connsiteY2" fmla="*/ 121271 h 6534000"/>
              <a:gd name="connsiteX3" fmla="*/ 5931000 w 5931000"/>
              <a:gd name="connsiteY3" fmla="*/ 6412729 h 6534000"/>
              <a:gd name="connsiteX4" fmla="*/ 5809729 w 5931000"/>
              <a:gd name="connsiteY4" fmla="*/ 6534000 h 6534000"/>
              <a:gd name="connsiteX5" fmla="*/ 0 w 5931000"/>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000" h="6534000">
                <a:moveTo>
                  <a:pt x="0" y="0"/>
                </a:moveTo>
                <a:lnTo>
                  <a:pt x="5809729" y="0"/>
                </a:lnTo>
                <a:cubicBezTo>
                  <a:pt x="5876705" y="0"/>
                  <a:pt x="5931000" y="54295"/>
                  <a:pt x="5931000" y="121271"/>
                </a:cubicBezTo>
                <a:lnTo>
                  <a:pt x="5931000" y="6412729"/>
                </a:lnTo>
                <a:cubicBezTo>
                  <a:pt x="5931000" y="6479705"/>
                  <a:pt x="5876705" y="6534000"/>
                  <a:pt x="5809729"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Tree>
    <p:extLst>
      <p:ext uri="{BB962C8B-B14F-4D97-AF65-F5344CB8AC3E}">
        <p14:creationId xmlns:p14="http://schemas.microsoft.com/office/powerpoint/2010/main" val="557970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alvbild, mer text (L)">
    <p:bg>
      <p:bgPr>
        <a:solidFill>
          <a:srgbClr val="ACD5BC"/>
        </a:solidFill>
        <a:effectLst/>
      </p:bgPr>
    </p:bg>
    <p:spTree>
      <p:nvGrpSpPr>
        <p:cNvPr id="1" name=""/>
        <p:cNvGrpSpPr/>
        <p:nvPr/>
      </p:nvGrpSpPr>
      <p:grpSpPr>
        <a:xfrm>
          <a:off x="0" y="0"/>
          <a:ext cx="0" cy="0"/>
          <a:chOff x="0" y="0"/>
          <a:chExt cx="0" cy="0"/>
        </a:xfrm>
      </p:grpSpPr>
      <p:sp>
        <p:nvSpPr>
          <p:cNvPr id="8" name="Bakgrundsbild">
            <a:extLst>
              <a:ext uri="{FF2B5EF4-FFF2-40B4-BE49-F238E27FC236}">
                <a16:creationId xmlns:a16="http://schemas.microsoft.com/office/drawing/2014/main" id="{EA6A5994-CED6-9BE8-E6A3-E241CFD10DB9}"/>
              </a:ext>
              <a:ext uri="{C183D7F6-B498-43B3-948B-1728B52AA6E4}">
                <adec:decorative xmlns:adec="http://schemas.microsoft.com/office/drawing/2017/decorative" val="1"/>
              </a:ext>
            </a:extLst>
          </p:cNvPr>
          <p:cNvSpPr>
            <a:spLocks noGrp="1"/>
          </p:cNvSpPr>
          <p:nvPr>
            <p:ph type="pic" sz="quarter" idx="13"/>
          </p:nvPr>
        </p:nvSpPr>
        <p:spPr>
          <a:xfrm>
            <a:off x="6096000" y="162000"/>
            <a:ext cx="5931000" cy="6534000"/>
          </a:xfrm>
          <a:custGeom>
            <a:avLst/>
            <a:gdLst>
              <a:gd name="connsiteX0" fmla="*/ 0 w 5931000"/>
              <a:gd name="connsiteY0" fmla="*/ 0 h 6534000"/>
              <a:gd name="connsiteX1" fmla="*/ 5809729 w 5931000"/>
              <a:gd name="connsiteY1" fmla="*/ 0 h 6534000"/>
              <a:gd name="connsiteX2" fmla="*/ 5931000 w 5931000"/>
              <a:gd name="connsiteY2" fmla="*/ 121271 h 6534000"/>
              <a:gd name="connsiteX3" fmla="*/ 5931000 w 5931000"/>
              <a:gd name="connsiteY3" fmla="*/ 6412729 h 6534000"/>
              <a:gd name="connsiteX4" fmla="*/ 5809729 w 5931000"/>
              <a:gd name="connsiteY4" fmla="*/ 6534000 h 6534000"/>
              <a:gd name="connsiteX5" fmla="*/ 0 w 5931000"/>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000" h="6534000">
                <a:moveTo>
                  <a:pt x="0" y="0"/>
                </a:moveTo>
                <a:lnTo>
                  <a:pt x="5809729" y="0"/>
                </a:lnTo>
                <a:cubicBezTo>
                  <a:pt x="5876705" y="0"/>
                  <a:pt x="5931000" y="54295"/>
                  <a:pt x="5931000" y="121271"/>
                </a:cubicBezTo>
                <a:lnTo>
                  <a:pt x="5931000" y="6412729"/>
                </a:lnTo>
                <a:cubicBezTo>
                  <a:pt x="5931000" y="6479705"/>
                  <a:pt x="5876705" y="6534000"/>
                  <a:pt x="5809729"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12" name="Rubrik">
            <a:extLst>
              <a:ext uri="{FF2B5EF4-FFF2-40B4-BE49-F238E27FC236}">
                <a16:creationId xmlns:a16="http://schemas.microsoft.com/office/drawing/2014/main" id="{3814706A-19A8-D273-13A3-3B2238B682C7}"/>
              </a:ext>
            </a:extLst>
          </p:cNvPr>
          <p:cNvSpPr>
            <a:spLocks noGrp="1"/>
          </p:cNvSpPr>
          <p:nvPr>
            <p:ph type="title" hasCustomPrompt="1"/>
          </p:nvPr>
        </p:nvSpPr>
        <p:spPr>
          <a:xfrm>
            <a:off x="515938" y="584200"/>
            <a:ext cx="5219700" cy="1081088"/>
          </a:xfrm>
        </p:spPr>
        <p:txBody>
          <a:bodyPr anchor="t">
            <a:noAutofit/>
          </a:bodyPr>
          <a:lstStyle>
            <a:lvl1pPr>
              <a:defRPr lang="sv-SE" dirty="0"/>
            </a:lvl1pPr>
          </a:lstStyle>
          <a:p>
            <a:r>
              <a:rPr lang="sv-SE" dirty="0"/>
              <a:t>Rubrikruta med plats för text på två rader </a:t>
            </a:r>
          </a:p>
        </p:txBody>
      </p:sp>
      <p:sp>
        <p:nvSpPr>
          <p:cNvPr id="14" name="Text 1">
            <a:extLst>
              <a:ext uri="{FF2B5EF4-FFF2-40B4-BE49-F238E27FC236}">
                <a16:creationId xmlns:a16="http://schemas.microsoft.com/office/drawing/2014/main" id="{BF109F9F-C57F-2FC0-1B56-1F4A742D5A06}"/>
              </a:ext>
            </a:extLst>
          </p:cNvPr>
          <p:cNvSpPr>
            <a:spLocks noGrp="1"/>
          </p:cNvSpPr>
          <p:nvPr>
            <p:ph type="body" sz="quarter" idx="19" hasCustomPrompt="1"/>
          </p:nvPr>
        </p:nvSpPr>
        <p:spPr>
          <a:xfrm>
            <a:off x="515938" y="1736725"/>
            <a:ext cx="5220656" cy="4464049"/>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00A6D474-A2A8-6B29-E2BB-DD81EDC6D82E}"/>
              </a:ext>
            </a:extLst>
          </p:cNvPr>
          <p:cNvSpPr>
            <a:spLocks noGrp="1"/>
          </p:cNvSpPr>
          <p:nvPr>
            <p:ph type="body" sz="quarter" idx="20" hasCustomPrompt="1"/>
          </p:nvPr>
        </p:nvSpPr>
        <p:spPr>
          <a:xfrm>
            <a:off x="515939" y="6273800"/>
            <a:ext cx="5219699" cy="358775"/>
          </a:xfrm>
        </p:spPr>
        <p:txBody>
          <a:bodyPr anchor="b"/>
          <a:lstStyle>
            <a:lvl1pPr>
              <a:lnSpc>
                <a:spcPct val="100000"/>
              </a:lnSpc>
              <a:spcBef>
                <a:spcPts val="0"/>
              </a:spcBef>
              <a:defRPr sz="1100"/>
            </a:lvl1pPr>
          </a:lstStyle>
          <a:p>
            <a:pPr lvl="0"/>
            <a:r>
              <a:rPr lang="sv-SE" dirty="0"/>
              <a:t>Sidfot</a:t>
            </a:r>
          </a:p>
        </p:txBody>
      </p:sp>
      <p:sp>
        <p:nvSpPr>
          <p:cNvPr id="4" name="Bildnummer">
            <a:extLst>
              <a:ext uri="{FF2B5EF4-FFF2-40B4-BE49-F238E27FC236}">
                <a16:creationId xmlns:a16="http://schemas.microsoft.com/office/drawing/2014/main" id="{92710437-EF93-C0BB-B612-AE10FFCDAA24}"/>
              </a:ext>
            </a:extLst>
          </p:cNvPr>
          <p:cNvSpPr>
            <a:spLocks noGrp="1"/>
          </p:cNvSpPr>
          <p:nvPr>
            <p:ph type="sldNum" sz="quarter" idx="10"/>
          </p:nvPr>
        </p:nvSpPr>
        <p:spPr>
          <a:xfrm>
            <a:off x="11082337" y="6273800"/>
            <a:ext cx="865187" cy="358775"/>
          </a:xfrm>
        </p:spPr>
        <p:txBody>
          <a:bodyPr/>
          <a:lstStyle>
            <a:lvl1pPr>
              <a:defRPr lang="sv-SE" smtClean="0"/>
            </a:lvl1pPr>
          </a:lstStyle>
          <a:p>
            <a:fld id="{0F73819E-773B-4A43-88EE-FC0AC92ECDF9}" type="slidenum">
              <a:rPr lang="sv-SE" smtClean="0"/>
              <a:t>‹#›</a:t>
            </a:fld>
            <a:endParaRPr lang="sv-SE"/>
          </a:p>
        </p:txBody>
      </p:sp>
    </p:spTree>
    <p:extLst>
      <p:ext uri="{BB962C8B-B14F-4D97-AF65-F5344CB8AC3E}">
        <p14:creationId xmlns:p14="http://schemas.microsoft.com/office/powerpoint/2010/main" val="2178443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1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malbild (M)">
    <p:bg>
      <p:bgPr>
        <a:solidFill>
          <a:srgbClr val="6377AD"/>
        </a:solidFill>
        <a:effectLst/>
      </p:bgPr>
    </p:bg>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3AF9A28C-C97C-846F-17A6-4F907A610AED}"/>
              </a:ext>
            </a:extLst>
          </p:cNvPr>
          <p:cNvSpPr>
            <a:spLocks noGrp="1"/>
          </p:cNvSpPr>
          <p:nvPr>
            <p:ph type="title" hasCustomPrompt="1"/>
          </p:nvPr>
        </p:nvSpPr>
        <p:spPr>
          <a:xfrm>
            <a:off x="515938" y="1665289"/>
            <a:ext cx="6985000" cy="1150936"/>
          </a:xfrm>
        </p:spPr>
        <p:txBody>
          <a:bodyPr anchor="t">
            <a:noAutofit/>
          </a:bodyPr>
          <a:lstStyle>
            <a:lvl1pPr>
              <a:defRPr lang="sv-SE" dirty="0">
                <a:solidFill>
                  <a:schemeClr val="bg1"/>
                </a:solidFill>
              </a:defRPr>
            </a:lvl1pPr>
          </a:lstStyle>
          <a:p>
            <a:r>
              <a:rPr lang="sv-SE" dirty="0"/>
              <a:t>Rubrikruta med plats för text på två rader </a:t>
            </a:r>
          </a:p>
        </p:txBody>
      </p:sp>
      <p:sp>
        <p:nvSpPr>
          <p:cNvPr id="3" name="Text 1">
            <a:extLst>
              <a:ext uri="{FF2B5EF4-FFF2-40B4-BE49-F238E27FC236}">
                <a16:creationId xmlns:a16="http://schemas.microsoft.com/office/drawing/2014/main" id="{93B49AF0-0379-81E1-989D-4F25EAE22735}"/>
              </a:ext>
            </a:extLst>
          </p:cNvPr>
          <p:cNvSpPr>
            <a:spLocks noGrp="1"/>
          </p:cNvSpPr>
          <p:nvPr>
            <p:ph type="body" sz="quarter" idx="19" hasCustomPrompt="1"/>
          </p:nvPr>
        </p:nvSpPr>
        <p:spPr>
          <a:xfrm>
            <a:off x="514800" y="2889250"/>
            <a:ext cx="6984999" cy="3311524"/>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10" name="Sidfot">
            <a:extLst>
              <a:ext uri="{FF2B5EF4-FFF2-40B4-BE49-F238E27FC236}">
                <a16:creationId xmlns:a16="http://schemas.microsoft.com/office/drawing/2014/main" id="{CE4D5DDA-566A-A7B8-D9AC-6546C18583D5}"/>
              </a:ext>
            </a:extLst>
          </p:cNvPr>
          <p:cNvSpPr>
            <a:spLocks noGrp="1"/>
          </p:cNvSpPr>
          <p:nvPr>
            <p:ph type="body" sz="quarter" idx="20" hasCustomPrompt="1"/>
          </p:nvPr>
        </p:nvSpPr>
        <p:spPr>
          <a:xfrm>
            <a:off x="515939" y="6273800"/>
            <a:ext cx="6984999"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8" name="Bildnummer">
            <a:extLst>
              <a:ext uri="{FF2B5EF4-FFF2-40B4-BE49-F238E27FC236}">
                <a16:creationId xmlns:a16="http://schemas.microsoft.com/office/drawing/2014/main" id="{BBE2EC11-8170-A16B-B01D-78428D29C2A8}"/>
              </a:ext>
            </a:extLst>
          </p:cNvPr>
          <p:cNvSpPr>
            <a:spLocks noGrp="1"/>
          </p:cNvSpPr>
          <p:nvPr>
            <p:ph type="sldNum" sz="quarter" idx="10"/>
          </p:nvPr>
        </p:nvSpPr>
        <p:spPr>
          <a:xfrm>
            <a:off x="11082337" y="6273800"/>
            <a:ext cx="865187" cy="358775"/>
          </a:xfrm>
        </p:spPr>
        <p:txBody>
          <a:bodyPr/>
          <a:lstStyle>
            <a:lvl1pPr>
              <a:defRPr lang="sv-SE" smtClean="0">
                <a:solidFill>
                  <a:schemeClr val="bg1"/>
                </a:solidFill>
              </a:defRPr>
            </a:lvl1pPr>
          </a:lstStyle>
          <a:p>
            <a:fld id="{0F73819E-773B-4A43-88EE-FC0AC92ECDF9}" type="slidenum">
              <a:rPr lang="sv-SE" smtClean="0"/>
              <a:t>‹#›</a:t>
            </a:fld>
            <a:endParaRPr lang="sv-SE"/>
          </a:p>
        </p:txBody>
      </p:sp>
      <p:sp>
        <p:nvSpPr>
          <p:cNvPr id="5" name="Bakgrundsbild">
            <a:extLst>
              <a:ext uri="{FF2B5EF4-FFF2-40B4-BE49-F238E27FC236}">
                <a16:creationId xmlns:a16="http://schemas.microsoft.com/office/drawing/2014/main" id="{EE19539A-F7EE-B077-DD24-07D6FE18A331}"/>
              </a:ext>
              <a:ext uri="{C183D7F6-B498-43B3-948B-1728B52AA6E4}">
                <adec:decorative xmlns:adec="http://schemas.microsoft.com/office/drawing/2017/decorative" val="1"/>
              </a:ext>
            </a:extLst>
          </p:cNvPr>
          <p:cNvSpPr>
            <a:spLocks noGrp="1"/>
          </p:cNvSpPr>
          <p:nvPr>
            <p:ph type="pic" sz="quarter" idx="13"/>
          </p:nvPr>
        </p:nvSpPr>
        <p:spPr>
          <a:xfrm>
            <a:off x="7875304" y="162000"/>
            <a:ext cx="4151697" cy="6534000"/>
          </a:xfrm>
          <a:custGeom>
            <a:avLst/>
            <a:gdLst>
              <a:gd name="connsiteX0" fmla="*/ 0 w 4151697"/>
              <a:gd name="connsiteY0" fmla="*/ 0 h 6534000"/>
              <a:gd name="connsiteX1" fmla="*/ 4030426 w 4151697"/>
              <a:gd name="connsiteY1" fmla="*/ 0 h 6534000"/>
              <a:gd name="connsiteX2" fmla="*/ 4151697 w 4151697"/>
              <a:gd name="connsiteY2" fmla="*/ 121271 h 6534000"/>
              <a:gd name="connsiteX3" fmla="*/ 4151697 w 4151697"/>
              <a:gd name="connsiteY3" fmla="*/ 6412729 h 6534000"/>
              <a:gd name="connsiteX4" fmla="*/ 4030426 w 4151697"/>
              <a:gd name="connsiteY4" fmla="*/ 6534000 h 6534000"/>
              <a:gd name="connsiteX5" fmla="*/ 0 w 4151697"/>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1697" h="6534000">
                <a:moveTo>
                  <a:pt x="0" y="0"/>
                </a:moveTo>
                <a:lnTo>
                  <a:pt x="4030426" y="0"/>
                </a:lnTo>
                <a:cubicBezTo>
                  <a:pt x="4097402" y="0"/>
                  <a:pt x="4151697" y="54295"/>
                  <a:pt x="4151697" y="121271"/>
                </a:cubicBezTo>
                <a:lnTo>
                  <a:pt x="4151697" y="6412729"/>
                </a:lnTo>
                <a:cubicBezTo>
                  <a:pt x="4151697" y="6479705"/>
                  <a:pt x="4097402" y="6534000"/>
                  <a:pt x="4030426"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Tree>
    <p:extLst>
      <p:ext uri="{BB962C8B-B14F-4D97-AF65-F5344CB8AC3E}">
        <p14:creationId xmlns:p14="http://schemas.microsoft.com/office/powerpoint/2010/main" val="985202824"/>
      </p:ext>
    </p:extLst>
  </p:cSld>
  <p:clrMapOvr>
    <a:masterClrMapping/>
  </p:clrMapOvr>
  <p:extLst>
    <p:ext uri="{DCECCB84-F9BA-43D5-87BE-67443E8EF086}">
      <p15:sldGuideLst xmlns:p15="http://schemas.microsoft.com/office/powerpoint/2012/main">
        <p15:guide id="1" orient="horz" pos="2160">
          <p15:clr>
            <a:srgbClr val="FBAE40"/>
          </p15:clr>
        </p15:guide>
        <p15:guide id="2" pos="4725">
          <p15:clr>
            <a:srgbClr val="FBAE40"/>
          </p15:clr>
        </p15:guide>
        <p15:guide id="3" pos="495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ramsida (L)">
    <p:bg>
      <p:bgPr>
        <a:solidFill>
          <a:schemeClr val="accent3"/>
        </a:solidFill>
        <a:effectLst/>
      </p:bgPr>
    </p:bg>
    <p:spTree>
      <p:nvGrpSpPr>
        <p:cNvPr id="1" name=""/>
        <p:cNvGrpSpPr/>
        <p:nvPr/>
      </p:nvGrpSpPr>
      <p:grpSpPr>
        <a:xfrm>
          <a:off x="0" y="0"/>
          <a:ext cx="0" cy="0"/>
          <a:chOff x="0" y="0"/>
          <a:chExt cx="0" cy="0"/>
        </a:xfrm>
      </p:grpSpPr>
      <p:sp>
        <p:nvSpPr>
          <p:cNvPr id="12" name="Bakgrundsbild">
            <a:extLst>
              <a:ext uri="{FF2B5EF4-FFF2-40B4-BE49-F238E27FC236}">
                <a16:creationId xmlns:a16="http://schemas.microsoft.com/office/drawing/2014/main" id="{60F606B3-0492-074C-8879-0872F87859B0}"/>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endParaRPr lang="sv-SE" dirty="0"/>
          </a:p>
        </p:txBody>
      </p:sp>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2816224"/>
            <a:ext cx="6985000" cy="1296563"/>
          </a:xfrm>
        </p:spPr>
        <p:txBody>
          <a:bodyPr anchor="b">
            <a:noAutofit/>
          </a:bodyPr>
          <a:lstStyle>
            <a:lvl1pPr>
              <a:defRPr sz="4400"/>
            </a:lvl1pPr>
          </a:lstStyle>
          <a:p>
            <a:r>
              <a:rPr lang="sv-SE" dirty="0"/>
              <a:t>Rubrikruta med plats för text på två rader </a:t>
            </a:r>
          </a:p>
        </p:txBody>
      </p:sp>
      <p:sp>
        <p:nvSpPr>
          <p:cNvPr id="9" name="Text 1">
            <a:extLst>
              <a:ext uri="{FF2B5EF4-FFF2-40B4-BE49-F238E27FC236}">
                <a16:creationId xmlns:a16="http://schemas.microsoft.com/office/drawing/2014/main" id="{9501DA65-1801-49EC-C690-10F7E48044F1}"/>
              </a:ext>
            </a:extLst>
          </p:cNvPr>
          <p:cNvSpPr>
            <a:spLocks noGrp="1"/>
          </p:cNvSpPr>
          <p:nvPr>
            <p:ph type="body" sz="quarter" idx="19" hasCustomPrompt="1"/>
          </p:nvPr>
        </p:nvSpPr>
        <p:spPr>
          <a:xfrm>
            <a:off x="515938" y="4292600"/>
            <a:ext cx="5904000" cy="720000"/>
          </a:xfrm>
        </p:spPr>
        <p:txBody>
          <a:bodyPr/>
          <a:lstStyle>
            <a:lvl1pPr>
              <a:defRPr sz="2200"/>
            </a:lvl1pPr>
          </a:lstStyle>
          <a:p>
            <a:pPr lvl="0"/>
            <a:r>
              <a:rPr lang="sv-SE" dirty="0"/>
              <a:t>Genomförande</a:t>
            </a:r>
          </a:p>
        </p:txBody>
      </p:sp>
      <p:sp>
        <p:nvSpPr>
          <p:cNvPr id="10" name="Text 2">
            <a:extLst>
              <a:ext uri="{FF2B5EF4-FFF2-40B4-BE49-F238E27FC236}">
                <a16:creationId xmlns:a16="http://schemas.microsoft.com/office/drawing/2014/main" id="{CDA53392-B8D2-FFA9-0F36-84ACD943E148}"/>
              </a:ext>
            </a:extLst>
          </p:cNvPr>
          <p:cNvSpPr>
            <a:spLocks noGrp="1"/>
          </p:cNvSpPr>
          <p:nvPr>
            <p:ph type="body" sz="quarter" idx="20" hasCustomPrompt="1"/>
          </p:nvPr>
        </p:nvSpPr>
        <p:spPr>
          <a:xfrm>
            <a:off x="515938" y="5192775"/>
            <a:ext cx="4752000" cy="1008000"/>
          </a:xfrm>
        </p:spPr>
        <p:txBody>
          <a:bodyPr/>
          <a:lstStyle>
            <a:lvl1pPr>
              <a:tabLst>
                <a:tab pos="1074738" algn="l"/>
                <a:tab pos="1790700" algn="l"/>
                <a:tab pos="2514600" algn="l"/>
              </a:tabLst>
              <a:defRPr sz="1600"/>
            </a:lvl1pPr>
          </a:lstStyle>
          <a:p>
            <a:pPr lvl="0"/>
            <a:r>
              <a:rPr lang="sv-SE" dirty="0"/>
              <a:t>Mer info</a:t>
            </a:r>
          </a:p>
        </p:txBody>
      </p:sp>
    </p:spTree>
    <p:extLst>
      <p:ext uri="{BB962C8B-B14F-4D97-AF65-F5344CB8AC3E}">
        <p14:creationId xmlns:p14="http://schemas.microsoft.com/office/powerpoint/2010/main" val="1542060193"/>
      </p:ext>
    </p:extLst>
  </p:cSld>
  <p:clrMapOvr>
    <a:masterClrMapping/>
  </p:clrMapOvr>
  <p:extLst>
    <p:ext uri="{DCECCB84-F9BA-43D5-87BE-67443E8EF086}">
      <p15:sldGuideLst xmlns:p15="http://schemas.microsoft.com/office/powerpoint/2012/main">
        <p15:guide id="4" orient="horz" pos="2591">
          <p15:clr>
            <a:srgbClr val="FBAE40"/>
          </p15:clr>
        </p15:guide>
        <p15:guide id="5" pos="4725">
          <p15:clr>
            <a:srgbClr val="FBAE40"/>
          </p15:clr>
        </p15:guide>
        <p15:guide id="6" orient="horz" pos="270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lbild (L)">
    <p:bg>
      <p:bgPr>
        <a:solidFill>
          <a:srgbClr val="ACD5BC"/>
        </a:solidFill>
        <a:effectLst/>
      </p:bgPr>
    </p:bg>
    <p:spTree>
      <p:nvGrpSpPr>
        <p:cNvPr id="1" name=""/>
        <p:cNvGrpSpPr/>
        <p:nvPr/>
      </p:nvGrpSpPr>
      <p:grpSpPr>
        <a:xfrm>
          <a:off x="0" y="0"/>
          <a:ext cx="0" cy="0"/>
          <a:chOff x="0" y="0"/>
          <a:chExt cx="0" cy="0"/>
        </a:xfrm>
      </p:grpSpPr>
      <p:sp>
        <p:nvSpPr>
          <p:cNvPr id="5" name="Bakgrundsbild">
            <a:extLst>
              <a:ext uri="{FF2B5EF4-FFF2-40B4-BE49-F238E27FC236}">
                <a16:creationId xmlns:a16="http://schemas.microsoft.com/office/drawing/2014/main" id="{EE19539A-F7EE-B077-DD24-07D6FE18A331}"/>
              </a:ext>
              <a:ext uri="{C183D7F6-B498-43B3-948B-1728B52AA6E4}">
                <adec:decorative xmlns:adec="http://schemas.microsoft.com/office/drawing/2017/decorative" val="1"/>
              </a:ext>
            </a:extLst>
          </p:cNvPr>
          <p:cNvSpPr>
            <a:spLocks noGrp="1"/>
          </p:cNvSpPr>
          <p:nvPr>
            <p:ph type="pic" sz="quarter" idx="13"/>
          </p:nvPr>
        </p:nvSpPr>
        <p:spPr>
          <a:xfrm>
            <a:off x="7875304" y="162000"/>
            <a:ext cx="4151697" cy="6534000"/>
          </a:xfrm>
          <a:custGeom>
            <a:avLst/>
            <a:gdLst>
              <a:gd name="connsiteX0" fmla="*/ 0 w 4151697"/>
              <a:gd name="connsiteY0" fmla="*/ 0 h 6534000"/>
              <a:gd name="connsiteX1" fmla="*/ 4030426 w 4151697"/>
              <a:gd name="connsiteY1" fmla="*/ 0 h 6534000"/>
              <a:gd name="connsiteX2" fmla="*/ 4151697 w 4151697"/>
              <a:gd name="connsiteY2" fmla="*/ 121271 h 6534000"/>
              <a:gd name="connsiteX3" fmla="*/ 4151697 w 4151697"/>
              <a:gd name="connsiteY3" fmla="*/ 6412729 h 6534000"/>
              <a:gd name="connsiteX4" fmla="*/ 4030426 w 4151697"/>
              <a:gd name="connsiteY4" fmla="*/ 6534000 h 6534000"/>
              <a:gd name="connsiteX5" fmla="*/ 0 w 4151697"/>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1697" h="6534000">
                <a:moveTo>
                  <a:pt x="0" y="0"/>
                </a:moveTo>
                <a:lnTo>
                  <a:pt x="4030426" y="0"/>
                </a:lnTo>
                <a:cubicBezTo>
                  <a:pt x="4097402" y="0"/>
                  <a:pt x="4151697" y="54295"/>
                  <a:pt x="4151697" y="121271"/>
                </a:cubicBezTo>
                <a:lnTo>
                  <a:pt x="4151697" y="6412729"/>
                </a:lnTo>
                <a:cubicBezTo>
                  <a:pt x="4151697" y="6479705"/>
                  <a:pt x="4097402" y="6534000"/>
                  <a:pt x="4030426"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2" name="Rubrik">
            <a:extLst>
              <a:ext uri="{FF2B5EF4-FFF2-40B4-BE49-F238E27FC236}">
                <a16:creationId xmlns:a16="http://schemas.microsoft.com/office/drawing/2014/main" id="{3AF9A28C-C97C-846F-17A6-4F907A610AED}"/>
              </a:ext>
            </a:extLst>
          </p:cNvPr>
          <p:cNvSpPr>
            <a:spLocks noGrp="1"/>
          </p:cNvSpPr>
          <p:nvPr>
            <p:ph type="title" hasCustomPrompt="1"/>
          </p:nvPr>
        </p:nvSpPr>
        <p:spPr>
          <a:xfrm>
            <a:off x="515938" y="1665289"/>
            <a:ext cx="6985000" cy="1150936"/>
          </a:xfrm>
        </p:spPr>
        <p:txBody>
          <a:bodyPr anchor="t">
            <a:noAutofit/>
          </a:bodyPr>
          <a:lstStyle>
            <a:lvl1pPr>
              <a:defRPr lang="sv-SE" dirty="0"/>
            </a:lvl1pPr>
          </a:lstStyle>
          <a:p>
            <a:r>
              <a:rPr lang="sv-SE" dirty="0"/>
              <a:t>Rubrikruta med plats för text på två rader </a:t>
            </a:r>
          </a:p>
        </p:txBody>
      </p:sp>
      <p:sp>
        <p:nvSpPr>
          <p:cNvPr id="3" name="Text 1">
            <a:extLst>
              <a:ext uri="{FF2B5EF4-FFF2-40B4-BE49-F238E27FC236}">
                <a16:creationId xmlns:a16="http://schemas.microsoft.com/office/drawing/2014/main" id="{93B49AF0-0379-81E1-989D-4F25EAE22735}"/>
              </a:ext>
            </a:extLst>
          </p:cNvPr>
          <p:cNvSpPr>
            <a:spLocks noGrp="1"/>
          </p:cNvSpPr>
          <p:nvPr>
            <p:ph type="body" sz="quarter" idx="19" hasCustomPrompt="1"/>
          </p:nvPr>
        </p:nvSpPr>
        <p:spPr>
          <a:xfrm>
            <a:off x="514800" y="2889250"/>
            <a:ext cx="6984999" cy="3311524"/>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10" name="Sidfot">
            <a:extLst>
              <a:ext uri="{FF2B5EF4-FFF2-40B4-BE49-F238E27FC236}">
                <a16:creationId xmlns:a16="http://schemas.microsoft.com/office/drawing/2014/main" id="{CE4D5DDA-566A-A7B8-D9AC-6546C18583D5}"/>
              </a:ext>
            </a:extLst>
          </p:cNvPr>
          <p:cNvSpPr>
            <a:spLocks noGrp="1"/>
          </p:cNvSpPr>
          <p:nvPr>
            <p:ph type="body" sz="quarter" idx="20" hasCustomPrompt="1"/>
          </p:nvPr>
        </p:nvSpPr>
        <p:spPr>
          <a:xfrm>
            <a:off x="515939" y="6273800"/>
            <a:ext cx="6984999" cy="358775"/>
          </a:xfrm>
        </p:spPr>
        <p:txBody>
          <a:bodyPr anchor="b"/>
          <a:lstStyle>
            <a:lvl1pPr>
              <a:lnSpc>
                <a:spcPct val="100000"/>
              </a:lnSpc>
              <a:spcBef>
                <a:spcPts val="0"/>
              </a:spcBef>
              <a:defRPr sz="1100"/>
            </a:lvl1pPr>
          </a:lstStyle>
          <a:p>
            <a:pPr lvl="0"/>
            <a:r>
              <a:rPr lang="sv-SE" dirty="0"/>
              <a:t>Sidfot</a:t>
            </a:r>
          </a:p>
        </p:txBody>
      </p:sp>
      <p:sp>
        <p:nvSpPr>
          <p:cNvPr id="8" name="Bildnummer">
            <a:extLst>
              <a:ext uri="{FF2B5EF4-FFF2-40B4-BE49-F238E27FC236}">
                <a16:creationId xmlns:a16="http://schemas.microsoft.com/office/drawing/2014/main" id="{BBE2EC11-8170-A16B-B01D-78428D29C2A8}"/>
              </a:ext>
            </a:extLst>
          </p:cNvPr>
          <p:cNvSpPr>
            <a:spLocks noGrp="1"/>
          </p:cNvSpPr>
          <p:nvPr>
            <p:ph type="sldNum" sz="quarter" idx="10"/>
          </p:nvPr>
        </p:nvSpPr>
        <p:spPr>
          <a:xfrm>
            <a:off x="11082337" y="6273800"/>
            <a:ext cx="865187" cy="358775"/>
          </a:xfrm>
        </p:spPr>
        <p:txBody>
          <a:bodyPr/>
          <a:lstStyle>
            <a:lvl1pPr>
              <a:defRPr lang="sv-SE" smtClean="0"/>
            </a:lvl1pPr>
          </a:lstStyle>
          <a:p>
            <a:fld id="{0F73819E-773B-4A43-88EE-FC0AC92ECDF9}" type="slidenum">
              <a:rPr lang="sv-SE" smtClean="0"/>
              <a:t>‹#›</a:t>
            </a:fld>
            <a:endParaRPr lang="sv-SE"/>
          </a:p>
        </p:txBody>
      </p:sp>
    </p:spTree>
    <p:extLst>
      <p:ext uri="{BB962C8B-B14F-4D97-AF65-F5344CB8AC3E}">
        <p14:creationId xmlns:p14="http://schemas.microsoft.com/office/powerpoint/2010/main" val="964833496"/>
      </p:ext>
    </p:extLst>
  </p:cSld>
  <p:clrMapOvr>
    <a:masterClrMapping/>
  </p:clrMapOvr>
  <p:extLst>
    <p:ext uri="{DCECCB84-F9BA-43D5-87BE-67443E8EF086}">
      <p15:sldGuideLst xmlns:p15="http://schemas.microsoft.com/office/powerpoint/2012/main">
        <p15:guide id="1" orient="horz" pos="2160">
          <p15:clr>
            <a:srgbClr val="FBAE40"/>
          </p15:clr>
        </p15:guide>
        <p15:guide id="2" pos="4725">
          <p15:clr>
            <a:srgbClr val="FBAE40"/>
          </p15:clr>
        </p15:guide>
        <p15:guide id="3" pos="495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bild, mer text (M)">
    <p:bg>
      <p:bgPr>
        <a:solidFill>
          <a:srgbClr val="6377AD"/>
        </a:solidFill>
        <a:effectLst/>
      </p:bgPr>
    </p:bg>
    <p:spTree>
      <p:nvGrpSpPr>
        <p:cNvPr id="1" name=""/>
        <p:cNvGrpSpPr/>
        <p:nvPr/>
      </p:nvGrpSpPr>
      <p:grpSpPr>
        <a:xfrm>
          <a:off x="0" y="0"/>
          <a:ext cx="0" cy="0"/>
          <a:chOff x="0" y="0"/>
          <a:chExt cx="0" cy="0"/>
        </a:xfrm>
      </p:grpSpPr>
      <p:sp>
        <p:nvSpPr>
          <p:cNvPr id="12" name="Rubrik">
            <a:extLst>
              <a:ext uri="{FF2B5EF4-FFF2-40B4-BE49-F238E27FC236}">
                <a16:creationId xmlns:a16="http://schemas.microsoft.com/office/drawing/2014/main" id="{ADF7F3DC-4157-63C2-5AA5-60FF00EEE01A}"/>
              </a:ext>
            </a:extLst>
          </p:cNvPr>
          <p:cNvSpPr>
            <a:spLocks noGrp="1"/>
          </p:cNvSpPr>
          <p:nvPr>
            <p:ph type="title" hasCustomPrompt="1"/>
          </p:nvPr>
        </p:nvSpPr>
        <p:spPr>
          <a:xfrm>
            <a:off x="515938" y="584200"/>
            <a:ext cx="6985000" cy="1081088"/>
          </a:xfrm>
        </p:spPr>
        <p:txBody>
          <a:bodyPr anchor="t">
            <a:noAutofit/>
          </a:bodyPr>
          <a:lstStyle>
            <a:lvl1pPr>
              <a:defRPr lang="sv-SE" dirty="0">
                <a:solidFill>
                  <a:schemeClr val="bg1"/>
                </a:solidFill>
              </a:defRPr>
            </a:lvl1pPr>
          </a:lstStyle>
          <a:p>
            <a:r>
              <a:rPr lang="sv-SE" dirty="0"/>
              <a:t>Rubrikruta med plats för text på två rader </a:t>
            </a:r>
          </a:p>
        </p:txBody>
      </p:sp>
      <p:sp>
        <p:nvSpPr>
          <p:cNvPr id="14" name="Text 1">
            <a:extLst>
              <a:ext uri="{FF2B5EF4-FFF2-40B4-BE49-F238E27FC236}">
                <a16:creationId xmlns:a16="http://schemas.microsoft.com/office/drawing/2014/main" id="{ACCCB5C6-DC4B-AFAF-E91D-30A0A153FC68}"/>
              </a:ext>
            </a:extLst>
          </p:cNvPr>
          <p:cNvSpPr>
            <a:spLocks noGrp="1"/>
          </p:cNvSpPr>
          <p:nvPr>
            <p:ph type="body" sz="quarter" idx="19" hasCustomPrompt="1"/>
          </p:nvPr>
        </p:nvSpPr>
        <p:spPr>
          <a:xfrm>
            <a:off x="509079" y="1736725"/>
            <a:ext cx="6985000" cy="4464049"/>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10" name="Sidfot">
            <a:extLst>
              <a:ext uri="{FF2B5EF4-FFF2-40B4-BE49-F238E27FC236}">
                <a16:creationId xmlns:a16="http://schemas.microsoft.com/office/drawing/2014/main" id="{CE4D5DDA-566A-A7B8-D9AC-6546C18583D5}"/>
              </a:ext>
            </a:extLst>
          </p:cNvPr>
          <p:cNvSpPr>
            <a:spLocks noGrp="1"/>
          </p:cNvSpPr>
          <p:nvPr>
            <p:ph type="body" sz="quarter" idx="20" hasCustomPrompt="1"/>
          </p:nvPr>
        </p:nvSpPr>
        <p:spPr>
          <a:xfrm>
            <a:off x="515939" y="6273800"/>
            <a:ext cx="6984999"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8" name="Bildnummer">
            <a:extLst>
              <a:ext uri="{FF2B5EF4-FFF2-40B4-BE49-F238E27FC236}">
                <a16:creationId xmlns:a16="http://schemas.microsoft.com/office/drawing/2014/main" id="{BBE2EC11-8170-A16B-B01D-78428D29C2A8}"/>
              </a:ext>
            </a:extLst>
          </p:cNvPr>
          <p:cNvSpPr>
            <a:spLocks noGrp="1"/>
          </p:cNvSpPr>
          <p:nvPr>
            <p:ph type="sldNum" sz="quarter" idx="10"/>
          </p:nvPr>
        </p:nvSpPr>
        <p:spPr>
          <a:xfrm>
            <a:off x="11082337" y="6273800"/>
            <a:ext cx="865187" cy="358775"/>
          </a:xfrm>
        </p:spPr>
        <p:txBody>
          <a:bodyPr/>
          <a:lstStyle>
            <a:lvl1pPr>
              <a:defRPr lang="sv-SE" smtClean="0">
                <a:solidFill>
                  <a:schemeClr val="bg1"/>
                </a:solidFill>
              </a:defRPr>
            </a:lvl1pPr>
          </a:lstStyle>
          <a:p>
            <a:fld id="{0F73819E-773B-4A43-88EE-FC0AC92ECDF9}" type="slidenum">
              <a:rPr lang="sv-SE" smtClean="0"/>
              <a:t>‹#›</a:t>
            </a:fld>
            <a:endParaRPr lang="sv-SE"/>
          </a:p>
        </p:txBody>
      </p:sp>
      <p:sp>
        <p:nvSpPr>
          <p:cNvPr id="5" name="Bakgrundsbild">
            <a:extLst>
              <a:ext uri="{FF2B5EF4-FFF2-40B4-BE49-F238E27FC236}">
                <a16:creationId xmlns:a16="http://schemas.microsoft.com/office/drawing/2014/main" id="{EE19539A-F7EE-B077-DD24-07D6FE18A331}"/>
              </a:ext>
              <a:ext uri="{C183D7F6-B498-43B3-948B-1728B52AA6E4}">
                <adec:decorative xmlns:adec="http://schemas.microsoft.com/office/drawing/2017/decorative" val="1"/>
              </a:ext>
            </a:extLst>
          </p:cNvPr>
          <p:cNvSpPr>
            <a:spLocks noGrp="1"/>
          </p:cNvSpPr>
          <p:nvPr>
            <p:ph type="pic" sz="quarter" idx="13"/>
          </p:nvPr>
        </p:nvSpPr>
        <p:spPr>
          <a:xfrm>
            <a:off x="7875304" y="162000"/>
            <a:ext cx="4151697" cy="6534000"/>
          </a:xfrm>
          <a:custGeom>
            <a:avLst/>
            <a:gdLst>
              <a:gd name="connsiteX0" fmla="*/ 0 w 4151697"/>
              <a:gd name="connsiteY0" fmla="*/ 0 h 6534000"/>
              <a:gd name="connsiteX1" fmla="*/ 4030426 w 4151697"/>
              <a:gd name="connsiteY1" fmla="*/ 0 h 6534000"/>
              <a:gd name="connsiteX2" fmla="*/ 4151697 w 4151697"/>
              <a:gd name="connsiteY2" fmla="*/ 121271 h 6534000"/>
              <a:gd name="connsiteX3" fmla="*/ 4151697 w 4151697"/>
              <a:gd name="connsiteY3" fmla="*/ 6412729 h 6534000"/>
              <a:gd name="connsiteX4" fmla="*/ 4030426 w 4151697"/>
              <a:gd name="connsiteY4" fmla="*/ 6534000 h 6534000"/>
              <a:gd name="connsiteX5" fmla="*/ 0 w 4151697"/>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1697" h="6534000">
                <a:moveTo>
                  <a:pt x="0" y="0"/>
                </a:moveTo>
                <a:lnTo>
                  <a:pt x="4030426" y="0"/>
                </a:lnTo>
                <a:cubicBezTo>
                  <a:pt x="4097402" y="0"/>
                  <a:pt x="4151697" y="54295"/>
                  <a:pt x="4151697" y="121271"/>
                </a:cubicBezTo>
                <a:lnTo>
                  <a:pt x="4151697" y="6412729"/>
                </a:lnTo>
                <a:cubicBezTo>
                  <a:pt x="4151697" y="6479705"/>
                  <a:pt x="4097402" y="6534000"/>
                  <a:pt x="4030426"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Tree>
    <p:extLst>
      <p:ext uri="{BB962C8B-B14F-4D97-AF65-F5344CB8AC3E}">
        <p14:creationId xmlns:p14="http://schemas.microsoft.com/office/powerpoint/2010/main" val="1452996434"/>
      </p:ext>
    </p:extLst>
  </p:cSld>
  <p:clrMapOvr>
    <a:masterClrMapping/>
  </p:clrMapOvr>
  <p:extLst>
    <p:ext uri="{DCECCB84-F9BA-43D5-87BE-67443E8EF086}">
      <p15:sldGuideLst xmlns:p15="http://schemas.microsoft.com/office/powerpoint/2012/main">
        <p15:guide id="1" orient="horz" pos="2160">
          <p15:clr>
            <a:srgbClr val="FBAE40"/>
          </p15:clr>
        </p15:guide>
        <p15:guide id="2" pos="4725">
          <p15:clr>
            <a:srgbClr val="FBAE40"/>
          </p15:clr>
        </p15:guide>
        <p15:guide id="3" pos="495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bild, mer text (L)">
    <p:bg>
      <p:bgPr>
        <a:solidFill>
          <a:srgbClr val="ACD5BC"/>
        </a:solidFill>
        <a:effectLst/>
      </p:bgPr>
    </p:bg>
    <p:spTree>
      <p:nvGrpSpPr>
        <p:cNvPr id="1" name=""/>
        <p:cNvGrpSpPr/>
        <p:nvPr/>
      </p:nvGrpSpPr>
      <p:grpSpPr>
        <a:xfrm>
          <a:off x="0" y="0"/>
          <a:ext cx="0" cy="0"/>
          <a:chOff x="0" y="0"/>
          <a:chExt cx="0" cy="0"/>
        </a:xfrm>
      </p:grpSpPr>
      <p:sp>
        <p:nvSpPr>
          <p:cNvPr id="5" name="Bakgrundsbild">
            <a:extLst>
              <a:ext uri="{FF2B5EF4-FFF2-40B4-BE49-F238E27FC236}">
                <a16:creationId xmlns:a16="http://schemas.microsoft.com/office/drawing/2014/main" id="{EE19539A-F7EE-B077-DD24-07D6FE18A331}"/>
              </a:ext>
              <a:ext uri="{C183D7F6-B498-43B3-948B-1728B52AA6E4}">
                <adec:decorative xmlns:adec="http://schemas.microsoft.com/office/drawing/2017/decorative" val="1"/>
              </a:ext>
            </a:extLst>
          </p:cNvPr>
          <p:cNvSpPr>
            <a:spLocks noGrp="1"/>
          </p:cNvSpPr>
          <p:nvPr>
            <p:ph type="pic" sz="quarter" idx="13"/>
          </p:nvPr>
        </p:nvSpPr>
        <p:spPr>
          <a:xfrm>
            <a:off x="7875304" y="162000"/>
            <a:ext cx="4151697" cy="6534000"/>
          </a:xfrm>
          <a:custGeom>
            <a:avLst/>
            <a:gdLst>
              <a:gd name="connsiteX0" fmla="*/ 0 w 4151697"/>
              <a:gd name="connsiteY0" fmla="*/ 0 h 6534000"/>
              <a:gd name="connsiteX1" fmla="*/ 4030426 w 4151697"/>
              <a:gd name="connsiteY1" fmla="*/ 0 h 6534000"/>
              <a:gd name="connsiteX2" fmla="*/ 4151697 w 4151697"/>
              <a:gd name="connsiteY2" fmla="*/ 121271 h 6534000"/>
              <a:gd name="connsiteX3" fmla="*/ 4151697 w 4151697"/>
              <a:gd name="connsiteY3" fmla="*/ 6412729 h 6534000"/>
              <a:gd name="connsiteX4" fmla="*/ 4030426 w 4151697"/>
              <a:gd name="connsiteY4" fmla="*/ 6534000 h 6534000"/>
              <a:gd name="connsiteX5" fmla="*/ 0 w 4151697"/>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1697" h="6534000">
                <a:moveTo>
                  <a:pt x="0" y="0"/>
                </a:moveTo>
                <a:lnTo>
                  <a:pt x="4030426" y="0"/>
                </a:lnTo>
                <a:cubicBezTo>
                  <a:pt x="4097402" y="0"/>
                  <a:pt x="4151697" y="54295"/>
                  <a:pt x="4151697" y="121271"/>
                </a:cubicBezTo>
                <a:lnTo>
                  <a:pt x="4151697" y="6412729"/>
                </a:lnTo>
                <a:cubicBezTo>
                  <a:pt x="4151697" y="6479705"/>
                  <a:pt x="4097402" y="6534000"/>
                  <a:pt x="4030426"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12" name="Rubrik">
            <a:extLst>
              <a:ext uri="{FF2B5EF4-FFF2-40B4-BE49-F238E27FC236}">
                <a16:creationId xmlns:a16="http://schemas.microsoft.com/office/drawing/2014/main" id="{ADF7F3DC-4157-63C2-5AA5-60FF00EEE01A}"/>
              </a:ext>
            </a:extLst>
          </p:cNvPr>
          <p:cNvSpPr>
            <a:spLocks noGrp="1"/>
          </p:cNvSpPr>
          <p:nvPr>
            <p:ph type="title" hasCustomPrompt="1"/>
          </p:nvPr>
        </p:nvSpPr>
        <p:spPr>
          <a:xfrm>
            <a:off x="515938" y="584200"/>
            <a:ext cx="6985000" cy="1081088"/>
          </a:xfrm>
        </p:spPr>
        <p:txBody>
          <a:bodyPr anchor="t">
            <a:noAutofit/>
          </a:bodyPr>
          <a:lstStyle>
            <a:lvl1pPr>
              <a:defRPr lang="sv-SE" dirty="0"/>
            </a:lvl1pPr>
          </a:lstStyle>
          <a:p>
            <a:r>
              <a:rPr lang="sv-SE" dirty="0"/>
              <a:t>Rubrikruta med plats för text på två rader </a:t>
            </a:r>
          </a:p>
        </p:txBody>
      </p:sp>
      <p:sp>
        <p:nvSpPr>
          <p:cNvPr id="14" name="Text 1">
            <a:extLst>
              <a:ext uri="{FF2B5EF4-FFF2-40B4-BE49-F238E27FC236}">
                <a16:creationId xmlns:a16="http://schemas.microsoft.com/office/drawing/2014/main" id="{ACCCB5C6-DC4B-AFAF-E91D-30A0A153FC68}"/>
              </a:ext>
            </a:extLst>
          </p:cNvPr>
          <p:cNvSpPr>
            <a:spLocks noGrp="1"/>
          </p:cNvSpPr>
          <p:nvPr>
            <p:ph type="body" sz="quarter" idx="19" hasCustomPrompt="1"/>
          </p:nvPr>
        </p:nvSpPr>
        <p:spPr>
          <a:xfrm>
            <a:off x="514800" y="1736725"/>
            <a:ext cx="6954079" cy="4464049"/>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10" name="Sidfot">
            <a:extLst>
              <a:ext uri="{FF2B5EF4-FFF2-40B4-BE49-F238E27FC236}">
                <a16:creationId xmlns:a16="http://schemas.microsoft.com/office/drawing/2014/main" id="{CE4D5DDA-566A-A7B8-D9AC-6546C18583D5}"/>
              </a:ext>
            </a:extLst>
          </p:cNvPr>
          <p:cNvSpPr>
            <a:spLocks noGrp="1"/>
          </p:cNvSpPr>
          <p:nvPr>
            <p:ph type="body" sz="quarter" idx="20" hasCustomPrompt="1"/>
          </p:nvPr>
        </p:nvSpPr>
        <p:spPr>
          <a:xfrm>
            <a:off x="515939" y="6273800"/>
            <a:ext cx="6984999" cy="358775"/>
          </a:xfrm>
        </p:spPr>
        <p:txBody>
          <a:bodyPr anchor="b"/>
          <a:lstStyle>
            <a:lvl1pPr>
              <a:lnSpc>
                <a:spcPct val="100000"/>
              </a:lnSpc>
              <a:spcBef>
                <a:spcPts val="0"/>
              </a:spcBef>
              <a:defRPr sz="1100"/>
            </a:lvl1pPr>
          </a:lstStyle>
          <a:p>
            <a:pPr lvl="0"/>
            <a:r>
              <a:rPr lang="sv-SE" dirty="0"/>
              <a:t>Sidfot</a:t>
            </a:r>
          </a:p>
        </p:txBody>
      </p:sp>
      <p:sp>
        <p:nvSpPr>
          <p:cNvPr id="8" name="Bildnummer">
            <a:extLst>
              <a:ext uri="{FF2B5EF4-FFF2-40B4-BE49-F238E27FC236}">
                <a16:creationId xmlns:a16="http://schemas.microsoft.com/office/drawing/2014/main" id="{BBE2EC11-8170-A16B-B01D-78428D29C2A8}"/>
              </a:ext>
            </a:extLst>
          </p:cNvPr>
          <p:cNvSpPr>
            <a:spLocks noGrp="1"/>
          </p:cNvSpPr>
          <p:nvPr>
            <p:ph type="sldNum" sz="quarter" idx="10"/>
          </p:nvPr>
        </p:nvSpPr>
        <p:spPr>
          <a:xfrm>
            <a:off x="11082337" y="6273800"/>
            <a:ext cx="865187" cy="358775"/>
          </a:xfrm>
        </p:spPr>
        <p:txBody>
          <a:bodyPr/>
          <a:lstStyle>
            <a:lvl1pPr>
              <a:defRPr lang="sv-SE" smtClean="0"/>
            </a:lvl1pPr>
          </a:lstStyle>
          <a:p>
            <a:fld id="{0F73819E-773B-4A43-88EE-FC0AC92ECDF9}" type="slidenum">
              <a:rPr lang="sv-SE" smtClean="0"/>
              <a:t>‹#›</a:t>
            </a:fld>
            <a:endParaRPr lang="sv-SE"/>
          </a:p>
        </p:txBody>
      </p:sp>
    </p:spTree>
    <p:extLst>
      <p:ext uri="{BB962C8B-B14F-4D97-AF65-F5344CB8AC3E}">
        <p14:creationId xmlns:p14="http://schemas.microsoft.com/office/powerpoint/2010/main" val="857923401"/>
      </p:ext>
    </p:extLst>
  </p:cSld>
  <p:clrMapOvr>
    <a:masterClrMapping/>
  </p:clrMapOvr>
  <p:extLst>
    <p:ext uri="{DCECCB84-F9BA-43D5-87BE-67443E8EF086}">
      <p15:sldGuideLst xmlns:p15="http://schemas.microsoft.com/office/powerpoint/2012/main">
        <p15:guide id="1" orient="horz" pos="2160">
          <p15:clr>
            <a:srgbClr val="FBAE40"/>
          </p15:clr>
        </p15:guide>
        <p15:guide id="2" pos="4725">
          <p15:clr>
            <a:srgbClr val="FBAE40"/>
          </p15:clr>
        </p15:guide>
        <p15:guide id="3" pos="495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ontaktinfo (M)">
    <p:bg>
      <p:bgPr>
        <a:solidFill>
          <a:srgbClr val="6377AD"/>
        </a:solidFill>
        <a:effectLst/>
      </p:bgPr>
    </p:bg>
    <p:spTree>
      <p:nvGrpSpPr>
        <p:cNvPr id="1" name=""/>
        <p:cNvGrpSpPr/>
        <p:nvPr/>
      </p:nvGrpSpPr>
      <p:grpSpPr>
        <a:xfrm>
          <a:off x="0" y="0"/>
          <a:ext cx="0" cy="0"/>
          <a:chOff x="0" y="0"/>
          <a:chExt cx="0" cy="0"/>
        </a:xfrm>
      </p:grpSpPr>
      <p:sp>
        <p:nvSpPr>
          <p:cNvPr id="8" name="Text 2">
            <a:extLst>
              <a:ext uri="{FF2B5EF4-FFF2-40B4-BE49-F238E27FC236}">
                <a16:creationId xmlns:a16="http://schemas.microsoft.com/office/drawing/2014/main" id="{590573A3-FC88-08C2-3FE7-9AFAF1B19193}"/>
              </a:ext>
            </a:extLst>
          </p:cNvPr>
          <p:cNvSpPr>
            <a:spLocks noGrp="1"/>
          </p:cNvSpPr>
          <p:nvPr>
            <p:ph type="body" sz="quarter" idx="21" hasCustomPrompt="1"/>
          </p:nvPr>
        </p:nvSpPr>
        <p:spPr>
          <a:xfrm>
            <a:off x="6096000" y="2889250"/>
            <a:ext cx="4986338" cy="2697596"/>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sv-SE" dirty="0"/>
              <a:t>Kontaktuppgifter och annan info</a:t>
            </a:r>
          </a:p>
        </p:txBody>
      </p:sp>
      <p:sp>
        <p:nvSpPr>
          <p:cNvPr id="5" name="Bild 1">
            <a:extLst>
              <a:ext uri="{FF2B5EF4-FFF2-40B4-BE49-F238E27FC236}">
                <a16:creationId xmlns:a16="http://schemas.microsoft.com/office/drawing/2014/main" id="{207CBEC8-50E5-F62F-780D-4912326D802E}"/>
              </a:ext>
            </a:extLst>
          </p:cNvPr>
          <p:cNvSpPr>
            <a:spLocks noGrp="1"/>
          </p:cNvSpPr>
          <p:nvPr>
            <p:ph type="pic" sz="quarter" idx="17"/>
          </p:nvPr>
        </p:nvSpPr>
        <p:spPr>
          <a:xfrm>
            <a:off x="838198" y="1271153"/>
            <a:ext cx="4316400" cy="4315693"/>
          </a:xfrm>
          <a:prstGeom prst="flowChartConnector">
            <a:avLst/>
          </a:prstGeom>
          <a:noFill/>
        </p:spPr>
        <p:txBody>
          <a:bodyPr/>
          <a:lstStyle/>
          <a:p>
            <a:r>
              <a:rPr lang="sv-SE"/>
              <a:t>Klicka på ikonen för att lägga till en bild</a:t>
            </a:r>
          </a:p>
        </p:txBody>
      </p:sp>
      <p:sp>
        <p:nvSpPr>
          <p:cNvPr id="4" name="Sidfot">
            <a:extLst>
              <a:ext uri="{FF2B5EF4-FFF2-40B4-BE49-F238E27FC236}">
                <a16:creationId xmlns:a16="http://schemas.microsoft.com/office/drawing/2014/main" id="{F21FF1E9-4F56-D6C7-151B-1E1A6F8CDA39}"/>
              </a:ext>
            </a:extLst>
          </p:cNvPr>
          <p:cNvSpPr>
            <a:spLocks noGrp="1"/>
          </p:cNvSpPr>
          <p:nvPr>
            <p:ph type="body" sz="quarter" idx="20" hasCustomPrompt="1"/>
          </p:nvPr>
        </p:nvSpPr>
        <p:spPr>
          <a:xfrm>
            <a:off x="515940" y="6273800"/>
            <a:ext cx="10225086"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10" name="Bildnummer">
            <a:extLst>
              <a:ext uri="{FF2B5EF4-FFF2-40B4-BE49-F238E27FC236}">
                <a16:creationId xmlns:a16="http://schemas.microsoft.com/office/drawing/2014/main" id="{CE256A8C-BFCE-1F4A-68D4-77A8DED1CC95}"/>
              </a:ext>
            </a:extLst>
          </p:cNvPr>
          <p:cNvSpPr>
            <a:spLocks noGrp="1"/>
          </p:cNvSpPr>
          <p:nvPr>
            <p:ph type="sldNum" sz="quarter" idx="10"/>
          </p:nvPr>
        </p:nvSpPr>
        <p:spPr>
          <a:xfrm>
            <a:off x="11083525" y="6273799"/>
            <a:ext cx="864000" cy="358775"/>
          </a:xfrm>
        </p:spPr>
        <p:txBody>
          <a:bodyPr/>
          <a:lstStyle>
            <a:lvl1pPr>
              <a:defRPr>
                <a:solidFill>
                  <a:schemeClr val="bg1"/>
                </a:solidFill>
              </a:defRPr>
            </a:lvl1pPr>
          </a:lstStyle>
          <a:p>
            <a:fld id="{0F73819E-773B-4A43-88EE-FC0AC92ECDF9}" type="slidenum">
              <a:rPr lang="sv-SE" smtClean="0"/>
              <a:t>‹#›</a:t>
            </a:fld>
            <a:endParaRPr lang="sv-SE"/>
          </a:p>
        </p:txBody>
      </p:sp>
      <p:sp>
        <p:nvSpPr>
          <p:cNvPr id="3" name="Rubrik">
            <a:extLst>
              <a:ext uri="{FF2B5EF4-FFF2-40B4-BE49-F238E27FC236}">
                <a16:creationId xmlns:a16="http://schemas.microsoft.com/office/drawing/2014/main" id="{99C08A5F-D9D5-8E0A-55E7-9E4ED297686A}"/>
              </a:ext>
            </a:extLst>
          </p:cNvPr>
          <p:cNvSpPr>
            <a:spLocks noGrp="1"/>
          </p:cNvSpPr>
          <p:nvPr>
            <p:ph type="title" hasCustomPrompt="1"/>
          </p:nvPr>
        </p:nvSpPr>
        <p:spPr>
          <a:xfrm>
            <a:off x="6096000" y="1736726"/>
            <a:ext cx="4644000" cy="1079500"/>
          </a:xfrm>
        </p:spPr>
        <p:txBody>
          <a:bodyPr anchor="b">
            <a:noAutofit/>
          </a:bodyPr>
          <a:lstStyle>
            <a:lvl1pPr>
              <a:defRPr lang="sv-SE" sz="2200" b="1" dirty="0">
                <a:solidFill>
                  <a:schemeClr val="bg1"/>
                </a:solidFill>
              </a:defRPr>
            </a:lvl1pPr>
          </a:lstStyle>
          <a:p>
            <a:r>
              <a:rPr lang="sv-SE" dirty="0"/>
              <a:t>Förnamn Efternamn</a:t>
            </a:r>
          </a:p>
        </p:txBody>
      </p:sp>
    </p:spTree>
    <p:extLst>
      <p:ext uri="{BB962C8B-B14F-4D97-AF65-F5344CB8AC3E}">
        <p14:creationId xmlns:p14="http://schemas.microsoft.com/office/powerpoint/2010/main" val="655422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ontaktinfo (L)">
    <p:bg>
      <p:bgPr>
        <a:solidFill>
          <a:srgbClr val="ACD5BC"/>
        </a:solidFill>
        <a:effectLst/>
      </p:bgPr>
    </p:bg>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6096000" y="1736726"/>
            <a:ext cx="4644000" cy="1079500"/>
          </a:xfrm>
        </p:spPr>
        <p:txBody>
          <a:bodyPr anchor="b">
            <a:noAutofit/>
          </a:bodyPr>
          <a:lstStyle>
            <a:lvl1pPr>
              <a:defRPr lang="sv-SE" sz="2200" b="1" dirty="0"/>
            </a:lvl1pPr>
          </a:lstStyle>
          <a:p>
            <a:r>
              <a:rPr lang="sv-SE" dirty="0"/>
              <a:t>Förnamn Efternamn</a:t>
            </a:r>
          </a:p>
        </p:txBody>
      </p:sp>
      <p:sp>
        <p:nvSpPr>
          <p:cNvPr id="5" name="Bild 1">
            <a:extLst>
              <a:ext uri="{FF2B5EF4-FFF2-40B4-BE49-F238E27FC236}">
                <a16:creationId xmlns:a16="http://schemas.microsoft.com/office/drawing/2014/main" id="{207CBEC8-50E5-F62F-780D-4912326D802E}"/>
              </a:ext>
            </a:extLst>
          </p:cNvPr>
          <p:cNvSpPr>
            <a:spLocks noGrp="1"/>
          </p:cNvSpPr>
          <p:nvPr>
            <p:ph type="pic" sz="quarter" idx="17"/>
          </p:nvPr>
        </p:nvSpPr>
        <p:spPr>
          <a:xfrm>
            <a:off x="838198" y="1271153"/>
            <a:ext cx="4316400" cy="4315693"/>
          </a:xfrm>
          <a:prstGeom prst="flowChartConnector">
            <a:avLst/>
          </a:prstGeom>
          <a:noFill/>
        </p:spPr>
        <p:txBody>
          <a:bodyPr/>
          <a:lstStyle/>
          <a:p>
            <a:r>
              <a:rPr lang="sv-SE"/>
              <a:t>Klicka på ikonen för att lägga till en bild</a:t>
            </a:r>
          </a:p>
        </p:txBody>
      </p:sp>
      <p:sp>
        <p:nvSpPr>
          <p:cNvPr id="3" name="Text 1">
            <a:extLst>
              <a:ext uri="{FF2B5EF4-FFF2-40B4-BE49-F238E27FC236}">
                <a16:creationId xmlns:a16="http://schemas.microsoft.com/office/drawing/2014/main" id="{9B08903D-EA94-9953-FDB0-EE45C9E5BF82}"/>
              </a:ext>
            </a:extLst>
          </p:cNvPr>
          <p:cNvSpPr>
            <a:spLocks noGrp="1"/>
          </p:cNvSpPr>
          <p:nvPr>
            <p:ph type="body" sz="quarter" idx="21" hasCustomPrompt="1"/>
          </p:nvPr>
        </p:nvSpPr>
        <p:spPr>
          <a:xfrm>
            <a:off x="6096000" y="2889250"/>
            <a:ext cx="4986338" cy="2697596"/>
          </a:xfrm>
        </p:spPr>
        <p:txBody>
          <a:bodyPr/>
          <a:lstStyle>
            <a:lvl1pPr>
              <a:defRPr lang="sv-SE" dirty="0" smtClean="0"/>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sv-SE" dirty="0"/>
              <a:t>Kontaktuppgifter och annan info</a:t>
            </a:r>
          </a:p>
        </p:txBody>
      </p:sp>
      <p:sp>
        <p:nvSpPr>
          <p:cNvPr id="10" name="Sidfot">
            <a:extLst>
              <a:ext uri="{FF2B5EF4-FFF2-40B4-BE49-F238E27FC236}">
                <a16:creationId xmlns:a16="http://schemas.microsoft.com/office/drawing/2014/main" id="{89550969-995B-ECBE-8A3F-DB7B8BC8CCB9}"/>
              </a:ext>
            </a:extLst>
          </p:cNvPr>
          <p:cNvSpPr>
            <a:spLocks noGrp="1"/>
          </p:cNvSpPr>
          <p:nvPr>
            <p:ph type="body" sz="quarter" idx="20" hasCustomPrompt="1"/>
          </p:nvPr>
        </p:nvSpPr>
        <p:spPr>
          <a:xfrm>
            <a:off x="515938" y="6273800"/>
            <a:ext cx="10225087" cy="358775"/>
          </a:xfrm>
        </p:spPr>
        <p:txBody>
          <a:bodyPr anchor="b"/>
          <a:lstStyle>
            <a:lvl1pPr>
              <a:lnSpc>
                <a:spcPct val="100000"/>
              </a:lnSpc>
              <a:spcBef>
                <a:spcPts val="0"/>
              </a:spcBef>
              <a:defRPr sz="1100"/>
            </a:lvl1pPr>
          </a:lstStyle>
          <a:p>
            <a:pPr lvl="0"/>
            <a:r>
              <a:rPr lang="sv-SE" dirty="0"/>
              <a:t>Sidfot</a:t>
            </a:r>
          </a:p>
        </p:txBody>
      </p:sp>
      <p:sp>
        <p:nvSpPr>
          <p:cNvPr id="9" name="Bildnummer">
            <a:extLst>
              <a:ext uri="{FF2B5EF4-FFF2-40B4-BE49-F238E27FC236}">
                <a16:creationId xmlns:a16="http://schemas.microsoft.com/office/drawing/2014/main" id="{A14330C1-5668-2D42-FAF9-82568C31F235}"/>
              </a:ext>
            </a:extLst>
          </p:cNvPr>
          <p:cNvSpPr>
            <a:spLocks noGrp="1"/>
          </p:cNvSpPr>
          <p:nvPr>
            <p:ph type="sldNum" sz="quarter" idx="10"/>
          </p:nvPr>
        </p:nvSpPr>
        <p:spPr>
          <a:xfrm>
            <a:off x="11082337" y="6273800"/>
            <a:ext cx="865187" cy="358775"/>
          </a:xfrm>
        </p:spPr>
        <p:txBody>
          <a:bodyPr/>
          <a:lstStyle>
            <a:lvl1pPr>
              <a:defRPr lang="sv-SE" smtClean="0"/>
            </a:lvl1pPr>
          </a:lstStyle>
          <a:p>
            <a:fld id="{0F73819E-773B-4A43-88EE-FC0AC92ECDF9}" type="slidenum">
              <a:rPr lang="sv-SE" smtClean="0"/>
              <a:t>‹#›</a:t>
            </a:fld>
            <a:endParaRPr lang="sv-SE"/>
          </a:p>
        </p:txBody>
      </p:sp>
    </p:spTree>
    <p:extLst>
      <p:ext uri="{BB962C8B-B14F-4D97-AF65-F5344CB8AC3E}">
        <p14:creationId xmlns:p14="http://schemas.microsoft.com/office/powerpoint/2010/main" val="482748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ontaktinfo 2 (M)">
    <p:bg>
      <p:bgPr>
        <a:solidFill>
          <a:srgbClr val="6377AD"/>
        </a:solidFill>
        <a:effectLst/>
      </p:bgPr>
    </p:bg>
    <p:spTree>
      <p:nvGrpSpPr>
        <p:cNvPr id="1" name=""/>
        <p:cNvGrpSpPr/>
        <p:nvPr/>
      </p:nvGrpSpPr>
      <p:grpSpPr>
        <a:xfrm>
          <a:off x="0" y="0"/>
          <a:ext cx="0" cy="0"/>
          <a:chOff x="0" y="0"/>
          <a:chExt cx="0" cy="0"/>
        </a:xfrm>
      </p:grpSpPr>
      <p:sp>
        <p:nvSpPr>
          <p:cNvPr id="6" name="Bakgrundsbild">
            <a:extLst>
              <a:ext uri="{FF2B5EF4-FFF2-40B4-BE49-F238E27FC236}">
                <a16:creationId xmlns:a16="http://schemas.microsoft.com/office/drawing/2014/main" id="{D51DFD1B-DB1A-E6CF-CFDD-A978DE402D45}"/>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endParaRPr lang="sv-SE" dirty="0"/>
          </a:p>
        </p:txBody>
      </p:sp>
      <p:sp>
        <p:nvSpPr>
          <p:cNvPr id="2" name="Rubrik">
            <a:extLst>
              <a:ext uri="{FF2B5EF4-FFF2-40B4-BE49-F238E27FC236}">
                <a16:creationId xmlns:a16="http://schemas.microsoft.com/office/drawing/2014/main" id="{8E3809B8-C704-3868-DEE7-F5ACC65EB963}"/>
              </a:ext>
            </a:extLst>
          </p:cNvPr>
          <p:cNvSpPr>
            <a:spLocks noGrp="1"/>
          </p:cNvSpPr>
          <p:nvPr>
            <p:ph type="title" hasCustomPrompt="1"/>
          </p:nvPr>
        </p:nvSpPr>
        <p:spPr>
          <a:xfrm>
            <a:off x="874800" y="584200"/>
            <a:ext cx="7020000" cy="1081088"/>
          </a:xfrm>
        </p:spPr>
        <p:txBody>
          <a:bodyPr anchor="ctr">
            <a:noAutofit/>
          </a:bodyPr>
          <a:lstStyle>
            <a:lvl1pPr>
              <a:defRPr lang="sv-SE" dirty="0">
                <a:solidFill>
                  <a:schemeClr val="bg1"/>
                </a:solidFill>
              </a:defRPr>
            </a:lvl1pPr>
          </a:lstStyle>
          <a:p>
            <a:r>
              <a:rPr lang="sv-SE" dirty="0"/>
              <a:t>Rubrikruta</a:t>
            </a:r>
          </a:p>
        </p:txBody>
      </p:sp>
      <p:sp>
        <p:nvSpPr>
          <p:cNvPr id="5" name="Bild 1">
            <a:extLst>
              <a:ext uri="{FF2B5EF4-FFF2-40B4-BE49-F238E27FC236}">
                <a16:creationId xmlns:a16="http://schemas.microsoft.com/office/drawing/2014/main" id="{207CBEC8-50E5-F62F-780D-4912326D802E}"/>
              </a:ext>
            </a:extLst>
          </p:cNvPr>
          <p:cNvSpPr>
            <a:spLocks noGrp="1"/>
          </p:cNvSpPr>
          <p:nvPr>
            <p:ph type="pic" sz="quarter" idx="17"/>
          </p:nvPr>
        </p:nvSpPr>
        <p:spPr>
          <a:xfrm>
            <a:off x="1054800" y="1800000"/>
            <a:ext cx="1800000" cy="1800000"/>
          </a:xfrm>
          <a:prstGeom prst="flowChartConnector">
            <a:avLst/>
          </a:prstGeom>
          <a:noFill/>
        </p:spPr>
        <p:txBody>
          <a:bodyPr/>
          <a:lstStyle/>
          <a:p>
            <a:r>
              <a:rPr lang="sv-SE"/>
              <a:t>Klicka på ikonen för att lägga till en bild</a:t>
            </a:r>
            <a:endParaRPr lang="sv-SE" dirty="0"/>
          </a:p>
        </p:txBody>
      </p:sp>
      <p:sp>
        <p:nvSpPr>
          <p:cNvPr id="8" name="Text 1">
            <a:extLst>
              <a:ext uri="{FF2B5EF4-FFF2-40B4-BE49-F238E27FC236}">
                <a16:creationId xmlns:a16="http://schemas.microsoft.com/office/drawing/2014/main" id="{590573A3-FC88-08C2-3FE7-9AFAF1B19193}"/>
              </a:ext>
            </a:extLst>
          </p:cNvPr>
          <p:cNvSpPr>
            <a:spLocks noGrp="1"/>
          </p:cNvSpPr>
          <p:nvPr>
            <p:ph type="body" sz="quarter" idx="21" hasCustomPrompt="1"/>
          </p:nvPr>
        </p:nvSpPr>
        <p:spPr>
          <a:xfrm>
            <a:off x="3214800" y="2268000"/>
            <a:ext cx="4680000" cy="1318553"/>
          </a:xfrm>
        </p:spPr>
        <p:txBody>
          <a:bodyPr/>
          <a:lstStyle>
            <a:lvl1pPr>
              <a:lnSpc>
                <a:spcPct val="90000"/>
              </a:lnSpc>
              <a:defRPr sz="2200" b="1">
                <a:solidFill>
                  <a:schemeClr val="bg1"/>
                </a:solidFill>
              </a:defRPr>
            </a:lvl1pPr>
            <a:lvl2pPr marL="0" indent="0">
              <a:spcBef>
                <a:spcPts val="900"/>
              </a:spcBef>
              <a:buNone/>
              <a:defRPr>
                <a:solidFill>
                  <a:schemeClr val="bg1"/>
                </a:solidFill>
              </a:defRPr>
            </a:lvl2pPr>
            <a:lvl3pPr marL="360000" indent="-288000">
              <a:lnSpc>
                <a:spcPct val="110000"/>
              </a:lnSpc>
              <a:spcBef>
                <a:spcPts val="600"/>
              </a:spcBef>
              <a:buFont typeface="Courier New" panose="02070309020205020404" pitchFamily="49" charset="0"/>
              <a:buChar char="o"/>
              <a:defRPr b="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sv-SE" dirty="0"/>
              <a:t>Förnamn Efternamn (nivå 1)</a:t>
            </a:r>
          </a:p>
          <a:p>
            <a:pPr lvl="1"/>
            <a:r>
              <a:rPr lang="sv-SE" dirty="0"/>
              <a:t>Kontaktuppgifter och annan info (nivå 2)</a:t>
            </a:r>
          </a:p>
          <a:p>
            <a:pPr lvl="2"/>
            <a:r>
              <a:rPr lang="sv-SE" dirty="0"/>
              <a:t>Nivå 3</a:t>
            </a:r>
          </a:p>
        </p:txBody>
      </p:sp>
      <p:sp>
        <p:nvSpPr>
          <p:cNvPr id="7" name="Bild 2">
            <a:extLst>
              <a:ext uri="{FF2B5EF4-FFF2-40B4-BE49-F238E27FC236}">
                <a16:creationId xmlns:a16="http://schemas.microsoft.com/office/drawing/2014/main" id="{CFBF39F3-4253-B3A2-EB5C-752DCE7E3660}"/>
              </a:ext>
            </a:extLst>
          </p:cNvPr>
          <p:cNvSpPr>
            <a:spLocks noGrp="1"/>
          </p:cNvSpPr>
          <p:nvPr>
            <p:ph type="pic" sz="quarter" idx="22"/>
          </p:nvPr>
        </p:nvSpPr>
        <p:spPr>
          <a:xfrm>
            <a:off x="1054800" y="3960000"/>
            <a:ext cx="1800000" cy="1800000"/>
          </a:xfrm>
          <a:prstGeom prst="flowChartConnector">
            <a:avLst/>
          </a:prstGeom>
          <a:noFill/>
        </p:spPr>
        <p:txBody>
          <a:bodyPr/>
          <a:lstStyle/>
          <a:p>
            <a:r>
              <a:rPr lang="sv-SE"/>
              <a:t>Klicka på ikonen för att lägga till en bild</a:t>
            </a:r>
            <a:endParaRPr lang="sv-SE" dirty="0"/>
          </a:p>
        </p:txBody>
      </p:sp>
      <p:sp>
        <p:nvSpPr>
          <p:cNvPr id="11" name="Text 2">
            <a:extLst>
              <a:ext uri="{FF2B5EF4-FFF2-40B4-BE49-F238E27FC236}">
                <a16:creationId xmlns:a16="http://schemas.microsoft.com/office/drawing/2014/main" id="{30282516-D184-9C79-81A5-AD291EEC2B90}"/>
              </a:ext>
            </a:extLst>
          </p:cNvPr>
          <p:cNvSpPr>
            <a:spLocks noGrp="1"/>
          </p:cNvSpPr>
          <p:nvPr>
            <p:ph type="body" sz="quarter" idx="23" hasCustomPrompt="1"/>
          </p:nvPr>
        </p:nvSpPr>
        <p:spPr>
          <a:xfrm>
            <a:off x="3214800" y="4428000"/>
            <a:ext cx="4680000" cy="1318553"/>
          </a:xfrm>
        </p:spPr>
        <p:txBody>
          <a:bodyPr/>
          <a:lstStyle>
            <a:lvl1pPr>
              <a:lnSpc>
                <a:spcPct val="90000"/>
              </a:lnSpc>
              <a:defRPr sz="2200" b="1">
                <a:solidFill>
                  <a:schemeClr val="bg1"/>
                </a:solidFill>
              </a:defRPr>
            </a:lvl1pPr>
            <a:lvl2pPr marL="0" indent="0">
              <a:spcBef>
                <a:spcPts val="900"/>
              </a:spcBef>
              <a:buNone/>
              <a:defRPr>
                <a:solidFill>
                  <a:schemeClr val="bg1"/>
                </a:solidFill>
              </a:defRPr>
            </a:lvl2pPr>
            <a:lvl3pPr marL="360000" indent="-288000">
              <a:lnSpc>
                <a:spcPct val="110000"/>
              </a:lnSpc>
              <a:spcBef>
                <a:spcPts val="600"/>
              </a:spcBef>
              <a:buFont typeface="Courier New" panose="02070309020205020404" pitchFamily="49" charset="0"/>
              <a:buChar char="o"/>
              <a:defRPr b="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sv-SE" dirty="0"/>
              <a:t>Förnamn Efternamn (nivå 1)</a:t>
            </a:r>
          </a:p>
          <a:p>
            <a:pPr lvl="1"/>
            <a:r>
              <a:rPr lang="sv-SE" dirty="0"/>
              <a:t>Kontaktuppgifter och annan info (nivå 2)</a:t>
            </a:r>
          </a:p>
          <a:p>
            <a:pPr lvl="2"/>
            <a:r>
              <a:rPr lang="sv-SE" dirty="0"/>
              <a:t>Nivå 3</a:t>
            </a:r>
          </a:p>
        </p:txBody>
      </p:sp>
      <p:sp>
        <p:nvSpPr>
          <p:cNvPr id="4" name="Sidfot">
            <a:extLst>
              <a:ext uri="{FF2B5EF4-FFF2-40B4-BE49-F238E27FC236}">
                <a16:creationId xmlns:a16="http://schemas.microsoft.com/office/drawing/2014/main" id="{F21FF1E9-4F56-D6C7-151B-1E1A6F8CDA39}"/>
              </a:ext>
            </a:extLst>
          </p:cNvPr>
          <p:cNvSpPr>
            <a:spLocks noGrp="1"/>
          </p:cNvSpPr>
          <p:nvPr>
            <p:ph type="body" sz="quarter" idx="20" hasCustomPrompt="1"/>
          </p:nvPr>
        </p:nvSpPr>
        <p:spPr>
          <a:xfrm>
            <a:off x="515940" y="6273800"/>
            <a:ext cx="10225086"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10" name="Bildnummer">
            <a:extLst>
              <a:ext uri="{FF2B5EF4-FFF2-40B4-BE49-F238E27FC236}">
                <a16:creationId xmlns:a16="http://schemas.microsoft.com/office/drawing/2014/main" id="{CE256A8C-BFCE-1F4A-68D4-77A8DED1CC95}"/>
              </a:ext>
            </a:extLst>
          </p:cNvPr>
          <p:cNvSpPr>
            <a:spLocks noGrp="1"/>
          </p:cNvSpPr>
          <p:nvPr>
            <p:ph type="sldNum" sz="quarter" idx="10"/>
          </p:nvPr>
        </p:nvSpPr>
        <p:spPr>
          <a:xfrm>
            <a:off x="11083525" y="6273799"/>
            <a:ext cx="864000" cy="358775"/>
          </a:xfrm>
        </p:spPr>
        <p:txBody>
          <a:bodyPr/>
          <a:lstStyle>
            <a:lvl1pPr>
              <a:defRPr>
                <a:solidFill>
                  <a:schemeClr val="bg1"/>
                </a:solidFill>
              </a:defRPr>
            </a:lvl1pPr>
          </a:lstStyle>
          <a:p>
            <a:fld id="{0F73819E-773B-4A43-88EE-FC0AC92ECDF9}" type="slidenum">
              <a:rPr lang="sv-SE" smtClean="0"/>
              <a:t>‹#›</a:t>
            </a:fld>
            <a:endParaRPr lang="sv-SE"/>
          </a:p>
        </p:txBody>
      </p:sp>
    </p:spTree>
    <p:extLst>
      <p:ext uri="{BB962C8B-B14F-4D97-AF65-F5344CB8AC3E}">
        <p14:creationId xmlns:p14="http://schemas.microsoft.com/office/powerpoint/2010/main" val="3170380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ontaktinfo 2 (L)">
    <p:bg>
      <p:bgPr>
        <a:solidFill>
          <a:srgbClr val="ACD5BC"/>
        </a:solidFill>
        <a:effectLst/>
      </p:bgPr>
    </p:bg>
    <p:spTree>
      <p:nvGrpSpPr>
        <p:cNvPr id="1" name=""/>
        <p:cNvGrpSpPr/>
        <p:nvPr/>
      </p:nvGrpSpPr>
      <p:grpSpPr>
        <a:xfrm>
          <a:off x="0" y="0"/>
          <a:ext cx="0" cy="0"/>
          <a:chOff x="0" y="0"/>
          <a:chExt cx="0" cy="0"/>
        </a:xfrm>
      </p:grpSpPr>
      <p:sp>
        <p:nvSpPr>
          <p:cNvPr id="7" name="Bakgrundsbild">
            <a:extLst>
              <a:ext uri="{FF2B5EF4-FFF2-40B4-BE49-F238E27FC236}">
                <a16:creationId xmlns:a16="http://schemas.microsoft.com/office/drawing/2014/main" id="{437E785C-734C-7CEE-FC11-ADB8E4FB1F4F}"/>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endParaRPr lang="sv-SE" dirty="0"/>
          </a:p>
        </p:txBody>
      </p:sp>
      <p:sp>
        <p:nvSpPr>
          <p:cNvPr id="5" name="Bild 1">
            <a:extLst>
              <a:ext uri="{FF2B5EF4-FFF2-40B4-BE49-F238E27FC236}">
                <a16:creationId xmlns:a16="http://schemas.microsoft.com/office/drawing/2014/main" id="{207CBEC8-50E5-F62F-780D-4912326D802E}"/>
              </a:ext>
            </a:extLst>
          </p:cNvPr>
          <p:cNvSpPr>
            <a:spLocks noGrp="1"/>
          </p:cNvSpPr>
          <p:nvPr>
            <p:ph type="pic" sz="quarter" idx="17"/>
          </p:nvPr>
        </p:nvSpPr>
        <p:spPr>
          <a:xfrm>
            <a:off x="1054800" y="1800000"/>
            <a:ext cx="1800000" cy="1800000"/>
          </a:xfrm>
          <a:prstGeom prst="flowChartConnector">
            <a:avLst/>
          </a:prstGeom>
          <a:noFill/>
        </p:spPr>
        <p:txBody>
          <a:bodyPr/>
          <a:lstStyle/>
          <a:p>
            <a:r>
              <a:rPr lang="sv-SE"/>
              <a:t>Klicka på ikonen för att lägga till en bild</a:t>
            </a:r>
            <a:endParaRPr lang="sv-SE" dirty="0"/>
          </a:p>
        </p:txBody>
      </p:sp>
      <p:sp>
        <p:nvSpPr>
          <p:cNvPr id="10" name="Sidfot">
            <a:extLst>
              <a:ext uri="{FF2B5EF4-FFF2-40B4-BE49-F238E27FC236}">
                <a16:creationId xmlns:a16="http://schemas.microsoft.com/office/drawing/2014/main" id="{89550969-995B-ECBE-8A3F-DB7B8BC8CCB9}"/>
              </a:ext>
            </a:extLst>
          </p:cNvPr>
          <p:cNvSpPr>
            <a:spLocks noGrp="1"/>
          </p:cNvSpPr>
          <p:nvPr>
            <p:ph type="body" sz="quarter" idx="20" hasCustomPrompt="1"/>
          </p:nvPr>
        </p:nvSpPr>
        <p:spPr>
          <a:xfrm>
            <a:off x="515938" y="6273800"/>
            <a:ext cx="10225087" cy="358775"/>
          </a:xfrm>
        </p:spPr>
        <p:txBody>
          <a:bodyPr anchor="b"/>
          <a:lstStyle>
            <a:lvl1pPr>
              <a:lnSpc>
                <a:spcPct val="100000"/>
              </a:lnSpc>
              <a:spcBef>
                <a:spcPts val="0"/>
              </a:spcBef>
              <a:defRPr sz="1100"/>
            </a:lvl1pPr>
          </a:lstStyle>
          <a:p>
            <a:pPr lvl="0"/>
            <a:r>
              <a:rPr lang="sv-SE" dirty="0"/>
              <a:t>Sidfot</a:t>
            </a:r>
          </a:p>
        </p:txBody>
      </p:sp>
      <p:sp>
        <p:nvSpPr>
          <p:cNvPr id="9" name="Bildnummer">
            <a:extLst>
              <a:ext uri="{FF2B5EF4-FFF2-40B4-BE49-F238E27FC236}">
                <a16:creationId xmlns:a16="http://schemas.microsoft.com/office/drawing/2014/main" id="{A14330C1-5668-2D42-FAF9-82568C31F235}"/>
              </a:ext>
            </a:extLst>
          </p:cNvPr>
          <p:cNvSpPr>
            <a:spLocks noGrp="1"/>
          </p:cNvSpPr>
          <p:nvPr>
            <p:ph type="sldNum" sz="quarter" idx="10"/>
          </p:nvPr>
        </p:nvSpPr>
        <p:spPr>
          <a:xfrm>
            <a:off x="11082337" y="6273800"/>
            <a:ext cx="865187" cy="358775"/>
          </a:xfrm>
        </p:spPr>
        <p:txBody>
          <a:bodyPr/>
          <a:lstStyle>
            <a:lvl1pPr>
              <a:defRPr lang="sv-SE" smtClean="0"/>
            </a:lvl1pPr>
          </a:lstStyle>
          <a:p>
            <a:fld id="{0F73819E-773B-4A43-88EE-FC0AC92ECDF9}" type="slidenum">
              <a:rPr lang="sv-SE" smtClean="0"/>
              <a:t>‹#›</a:t>
            </a:fld>
            <a:endParaRPr lang="sv-SE"/>
          </a:p>
        </p:txBody>
      </p:sp>
      <p:sp>
        <p:nvSpPr>
          <p:cNvPr id="4" name="Rubrik">
            <a:extLst>
              <a:ext uri="{FF2B5EF4-FFF2-40B4-BE49-F238E27FC236}">
                <a16:creationId xmlns:a16="http://schemas.microsoft.com/office/drawing/2014/main" id="{79CDE3C7-89C8-F043-8392-25CE8AD12375}"/>
              </a:ext>
            </a:extLst>
          </p:cNvPr>
          <p:cNvSpPr>
            <a:spLocks noGrp="1"/>
          </p:cNvSpPr>
          <p:nvPr>
            <p:ph type="title" hasCustomPrompt="1"/>
          </p:nvPr>
        </p:nvSpPr>
        <p:spPr>
          <a:xfrm>
            <a:off x="874800" y="584200"/>
            <a:ext cx="7020000" cy="1081088"/>
          </a:xfrm>
        </p:spPr>
        <p:txBody>
          <a:bodyPr anchor="ctr">
            <a:noAutofit/>
          </a:bodyPr>
          <a:lstStyle>
            <a:lvl1pPr>
              <a:defRPr lang="sv-SE" dirty="0"/>
            </a:lvl1pPr>
          </a:lstStyle>
          <a:p>
            <a:r>
              <a:rPr lang="sv-SE" dirty="0"/>
              <a:t>Rubrikruta</a:t>
            </a:r>
          </a:p>
        </p:txBody>
      </p:sp>
      <p:sp>
        <p:nvSpPr>
          <p:cNvPr id="6" name="Bild 1">
            <a:extLst>
              <a:ext uri="{FF2B5EF4-FFF2-40B4-BE49-F238E27FC236}">
                <a16:creationId xmlns:a16="http://schemas.microsoft.com/office/drawing/2014/main" id="{B73DBF69-DBFC-C3CE-5A6E-364FB19BC6A7}"/>
              </a:ext>
            </a:extLst>
          </p:cNvPr>
          <p:cNvSpPr>
            <a:spLocks noGrp="1"/>
          </p:cNvSpPr>
          <p:nvPr>
            <p:ph type="pic" sz="quarter" idx="22"/>
          </p:nvPr>
        </p:nvSpPr>
        <p:spPr>
          <a:xfrm>
            <a:off x="1054800" y="3960000"/>
            <a:ext cx="1800000" cy="1800000"/>
          </a:xfrm>
          <a:prstGeom prst="flowChartConnector">
            <a:avLst/>
          </a:prstGeom>
          <a:noFill/>
        </p:spPr>
        <p:txBody>
          <a:bodyPr/>
          <a:lstStyle/>
          <a:p>
            <a:r>
              <a:rPr lang="sv-SE"/>
              <a:t>Klicka på ikonen för att lägga till en bild</a:t>
            </a:r>
            <a:endParaRPr lang="sv-SE" dirty="0"/>
          </a:p>
        </p:txBody>
      </p:sp>
      <p:sp>
        <p:nvSpPr>
          <p:cNvPr id="12" name="Text 1">
            <a:extLst>
              <a:ext uri="{FF2B5EF4-FFF2-40B4-BE49-F238E27FC236}">
                <a16:creationId xmlns:a16="http://schemas.microsoft.com/office/drawing/2014/main" id="{3D3518BE-39FE-996F-00BD-3DDA01629F58}"/>
              </a:ext>
            </a:extLst>
          </p:cNvPr>
          <p:cNvSpPr>
            <a:spLocks noGrp="1"/>
          </p:cNvSpPr>
          <p:nvPr>
            <p:ph type="body" sz="quarter" idx="21" hasCustomPrompt="1"/>
          </p:nvPr>
        </p:nvSpPr>
        <p:spPr>
          <a:xfrm>
            <a:off x="3214800" y="2268000"/>
            <a:ext cx="4680000" cy="1318553"/>
          </a:xfrm>
        </p:spPr>
        <p:txBody>
          <a:bodyPr/>
          <a:lstStyle>
            <a:lvl1pPr>
              <a:lnSpc>
                <a:spcPct val="90000"/>
              </a:lnSpc>
              <a:defRPr lang="sv-SE" sz="2200" b="1" dirty="0" smtClean="0"/>
            </a:lvl1pPr>
            <a:lvl2pPr marL="0" indent="0">
              <a:spcBef>
                <a:spcPts val="900"/>
              </a:spcBef>
              <a:buNone/>
              <a:defRPr lang="sv-SE" dirty="0" smtClean="0"/>
            </a:lvl2pPr>
            <a:lvl3pPr marL="360000" indent="-288000">
              <a:lnSpc>
                <a:spcPct val="110000"/>
              </a:lnSpc>
              <a:spcBef>
                <a:spcPts val="600"/>
              </a:spcBef>
              <a:buFont typeface="Courier New" panose="02070309020205020404" pitchFamily="49" charset="0"/>
              <a:buChar char="o"/>
              <a:defRPr lang="sv-SE" b="0" dirty="0"/>
            </a:lvl3pPr>
            <a:lvl4pPr>
              <a:defRPr>
                <a:solidFill>
                  <a:schemeClr val="bg1"/>
                </a:solidFill>
              </a:defRPr>
            </a:lvl4pPr>
            <a:lvl5pPr>
              <a:defRPr>
                <a:solidFill>
                  <a:schemeClr val="bg1"/>
                </a:solidFill>
              </a:defRPr>
            </a:lvl5pPr>
            <a:lvl6pPr>
              <a:defRPr>
                <a:solidFill>
                  <a:schemeClr val="bg1"/>
                </a:solidFill>
              </a:defRPr>
            </a:lvl6pPr>
          </a:lstStyle>
          <a:p>
            <a:pPr lvl="0"/>
            <a:r>
              <a:rPr lang="sv-SE" dirty="0"/>
              <a:t>Förnamn Efternamn (nivå 1)</a:t>
            </a:r>
          </a:p>
          <a:p>
            <a:pPr lvl="1"/>
            <a:r>
              <a:rPr lang="sv-SE" dirty="0"/>
              <a:t>Kontaktuppgifter och annan info (nivå 2)</a:t>
            </a:r>
          </a:p>
          <a:p>
            <a:pPr lvl="2"/>
            <a:r>
              <a:rPr lang="sv-SE" dirty="0"/>
              <a:t>Nivå 3</a:t>
            </a:r>
          </a:p>
        </p:txBody>
      </p:sp>
      <p:sp>
        <p:nvSpPr>
          <p:cNvPr id="13" name="Text 2">
            <a:extLst>
              <a:ext uri="{FF2B5EF4-FFF2-40B4-BE49-F238E27FC236}">
                <a16:creationId xmlns:a16="http://schemas.microsoft.com/office/drawing/2014/main" id="{A17D48C1-4FE2-10FB-FCAF-A07B9030448C}"/>
              </a:ext>
            </a:extLst>
          </p:cNvPr>
          <p:cNvSpPr>
            <a:spLocks noGrp="1"/>
          </p:cNvSpPr>
          <p:nvPr>
            <p:ph type="body" sz="quarter" idx="23" hasCustomPrompt="1"/>
          </p:nvPr>
        </p:nvSpPr>
        <p:spPr>
          <a:xfrm>
            <a:off x="3214800" y="4428000"/>
            <a:ext cx="4680000" cy="1318553"/>
          </a:xfrm>
        </p:spPr>
        <p:txBody>
          <a:bodyPr/>
          <a:lstStyle>
            <a:lvl1pPr>
              <a:lnSpc>
                <a:spcPct val="90000"/>
              </a:lnSpc>
              <a:defRPr lang="sv-SE" sz="2200" b="1" dirty="0" smtClean="0"/>
            </a:lvl1pPr>
            <a:lvl2pPr marL="0" indent="0">
              <a:spcBef>
                <a:spcPts val="900"/>
              </a:spcBef>
              <a:buNone/>
              <a:defRPr lang="sv-SE" dirty="0" smtClean="0"/>
            </a:lvl2pPr>
            <a:lvl3pPr marL="360000" indent="-288000">
              <a:lnSpc>
                <a:spcPct val="110000"/>
              </a:lnSpc>
              <a:spcBef>
                <a:spcPts val="600"/>
              </a:spcBef>
              <a:buFont typeface="Courier New" panose="02070309020205020404" pitchFamily="49" charset="0"/>
              <a:buChar char="o"/>
              <a:defRPr lang="sv-SE" b="0" dirty="0"/>
            </a:lvl3pPr>
            <a:lvl4pPr>
              <a:defRPr>
                <a:solidFill>
                  <a:schemeClr val="bg1"/>
                </a:solidFill>
              </a:defRPr>
            </a:lvl4pPr>
            <a:lvl5pPr>
              <a:defRPr>
                <a:solidFill>
                  <a:schemeClr val="bg1"/>
                </a:solidFill>
              </a:defRPr>
            </a:lvl5pPr>
            <a:lvl6pPr>
              <a:defRPr>
                <a:solidFill>
                  <a:schemeClr val="bg1"/>
                </a:solidFill>
              </a:defRPr>
            </a:lvl6pPr>
          </a:lstStyle>
          <a:p>
            <a:pPr lvl="0"/>
            <a:r>
              <a:rPr lang="sv-SE" dirty="0"/>
              <a:t>Förnamn Efternamn (nivå 1)</a:t>
            </a:r>
          </a:p>
          <a:p>
            <a:pPr lvl="1"/>
            <a:r>
              <a:rPr lang="sv-SE" dirty="0"/>
              <a:t>Kontaktuppgifter och annan info (nivå 2)</a:t>
            </a:r>
          </a:p>
          <a:p>
            <a:pPr lvl="2"/>
            <a:r>
              <a:rPr lang="sv-SE" dirty="0"/>
              <a:t>Nivå 3</a:t>
            </a:r>
          </a:p>
        </p:txBody>
      </p:sp>
    </p:spTree>
    <p:extLst>
      <p:ext uri="{BB962C8B-B14F-4D97-AF65-F5344CB8AC3E}">
        <p14:creationId xmlns:p14="http://schemas.microsoft.com/office/powerpoint/2010/main" val="1396422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ocessbild (M)">
    <p:bg>
      <p:bgPr>
        <a:solidFill>
          <a:srgbClr val="6377AD"/>
        </a:solidFill>
        <a:effectLst/>
      </p:bgPr>
    </p:bg>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584200"/>
            <a:ext cx="10225087" cy="576000"/>
          </a:xfrm>
        </p:spPr>
        <p:txBody>
          <a:bodyPr wrap="square" anchor="t">
            <a:noAutofit/>
          </a:bodyPr>
          <a:lstStyle>
            <a:lvl1pPr>
              <a:defRPr lang="sv-SE" dirty="0">
                <a:solidFill>
                  <a:schemeClr val="bg1"/>
                </a:solidFill>
              </a:defRPr>
            </a:lvl1pPr>
          </a:lstStyle>
          <a:p>
            <a:r>
              <a:rPr lang="sv-SE" dirty="0"/>
              <a:t>Rubrikruta med plats för text på en rad </a:t>
            </a:r>
          </a:p>
        </p:txBody>
      </p:sp>
      <p:sp>
        <p:nvSpPr>
          <p:cNvPr id="4" name="Text 1">
            <a:extLst>
              <a:ext uri="{FF2B5EF4-FFF2-40B4-BE49-F238E27FC236}">
                <a16:creationId xmlns:a16="http://schemas.microsoft.com/office/drawing/2014/main" id="{F87A2587-96A3-489D-EA15-05DA95669F61}"/>
              </a:ext>
            </a:extLst>
          </p:cNvPr>
          <p:cNvSpPr>
            <a:spLocks noGrp="1"/>
          </p:cNvSpPr>
          <p:nvPr>
            <p:ph type="body" sz="quarter" idx="19" hasCustomPrompt="1"/>
          </p:nvPr>
        </p:nvSpPr>
        <p:spPr>
          <a:xfrm>
            <a:off x="515938" y="1304725"/>
            <a:ext cx="10225087" cy="432000"/>
          </a:xfrm>
        </p:spPr>
        <p:txBody>
          <a:bodyPr/>
          <a:lstStyle>
            <a:lvl1pPr>
              <a:defRPr sz="2200">
                <a:solidFill>
                  <a:schemeClr val="bg1"/>
                </a:solidFill>
              </a:defRPr>
            </a:lvl1pPr>
          </a:lstStyle>
          <a:p>
            <a:pPr lvl="0"/>
            <a:r>
              <a:rPr lang="sv-SE" dirty="0"/>
              <a:t>Underrubrik</a:t>
            </a:r>
          </a:p>
        </p:txBody>
      </p:sp>
      <p:sp>
        <p:nvSpPr>
          <p:cNvPr id="5" name="Sidfot">
            <a:extLst>
              <a:ext uri="{FF2B5EF4-FFF2-40B4-BE49-F238E27FC236}">
                <a16:creationId xmlns:a16="http://schemas.microsoft.com/office/drawing/2014/main" id="{9F9C1B31-0B37-F944-85DB-C0F3C7AE1942}"/>
              </a:ext>
            </a:extLst>
          </p:cNvPr>
          <p:cNvSpPr>
            <a:spLocks noGrp="1"/>
          </p:cNvSpPr>
          <p:nvPr>
            <p:ph type="body" sz="quarter" idx="20" hasCustomPrompt="1"/>
          </p:nvPr>
        </p:nvSpPr>
        <p:spPr>
          <a:xfrm>
            <a:off x="515938" y="6273800"/>
            <a:ext cx="10225087"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3" name="Bildnummer">
            <a:extLst>
              <a:ext uri="{FF2B5EF4-FFF2-40B4-BE49-F238E27FC236}">
                <a16:creationId xmlns:a16="http://schemas.microsoft.com/office/drawing/2014/main" id="{0F27FE3C-AB71-FEF5-AAD1-0901C37C47DF}"/>
              </a:ext>
            </a:extLst>
          </p:cNvPr>
          <p:cNvSpPr>
            <a:spLocks noGrp="1"/>
          </p:cNvSpPr>
          <p:nvPr>
            <p:ph type="sldNum" sz="quarter" idx="10"/>
          </p:nvPr>
        </p:nvSpPr>
        <p:spPr>
          <a:xfrm>
            <a:off x="11082337" y="6273800"/>
            <a:ext cx="865187" cy="358775"/>
          </a:xfrm>
        </p:spPr>
        <p:txBody>
          <a:bodyPr/>
          <a:lstStyle>
            <a:lvl1pPr>
              <a:defRPr lang="sv-SE" smtClean="0">
                <a:solidFill>
                  <a:schemeClr val="bg1"/>
                </a:solidFill>
              </a:defRPr>
            </a:lvl1pPr>
          </a:lstStyle>
          <a:p>
            <a:fld id="{0F73819E-773B-4A43-88EE-FC0AC92ECDF9}" type="slidenum">
              <a:rPr lang="sv-SE" smtClean="0"/>
              <a:t>‹#›</a:t>
            </a:fld>
            <a:endParaRPr lang="sv-SE"/>
          </a:p>
        </p:txBody>
      </p:sp>
      <p:sp>
        <p:nvSpPr>
          <p:cNvPr id="8" name="Platshållare för SmartArt 7">
            <a:extLst>
              <a:ext uri="{FF2B5EF4-FFF2-40B4-BE49-F238E27FC236}">
                <a16:creationId xmlns:a16="http://schemas.microsoft.com/office/drawing/2014/main" id="{8C25FC4F-AF5C-2A22-FF14-B2FF37CEC7B9}"/>
              </a:ext>
            </a:extLst>
          </p:cNvPr>
          <p:cNvSpPr>
            <a:spLocks noGrp="1"/>
          </p:cNvSpPr>
          <p:nvPr>
            <p:ph type="dgm" sz="quarter" idx="21"/>
          </p:nvPr>
        </p:nvSpPr>
        <p:spPr>
          <a:xfrm>
            <a:off x="515938" y="1981200"/>
            <a:ext cx="10944000" cy="4104000"/>
          </a:xfrm>
        </p:spPr>
        <p:txBody>
          <a:bodyPr/>
          <a:lstStyle>
            <a:lvl1pPr>
              <a:defRPr>
                <a:solidFill>
                  <a:schemeClr val="bg1"/>
                </a:solidFill>
              </a:defRPr>
            </a:lvl1pPr>
          </a:lstStyle>
          <a:p>
            <a:r>
              <a:rPr lang="sv-SE"/>
              <a:t>Klicka på ikonen för att lägga till SmartArt-grafik</a:t>
            </a:r>
            <a:endParaRPr lang="sv-SE" dirty="0"/>
          </a:p>
        </p:txBody>
      </p:sp>
    </p:spTree>
    <p:extLst>
      <p:ext uri="{BB962C8B-B14F-4D97-AF65-F5344CB8AC3E}">
        <p14:creationId xmlns:p14="http://schemas.microsoft.com/office/powerpoint/2010/main" val="1334276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76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cessbild (L)">
    <p:bg>
      <p:bgPr>
        <a:solidFill>
          <a:srgbClr val="ACD5BC"/>
        </a:solidFill>
        <a:effectLst/>
      </p:bgPr>
    </p:bg>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584200"/>
            <a:ext cx="10225087" cy="576000"/>
          </a:xfrm>
        </p:spPr>
        <p:txBody>
          <a:bodyPr anchor="t">
            <a:noAutofit/>
          </a:bodyPr>
          <a:lstStyle>
            <a:lvl1pPr>
              <a:defRPr lang="sv-SE" dirty="0"/>
            </a:lvl1pPr>
          </a:lstStyle>
          <a:p>
            <a:r>
              <a:rPr lang="sv-SE" dirty="0"/>
              <a:t>Rubrikruta med plats för text på en rad </a:t>
            </a:r>
          </a:p>
        </p:txBody>
      </p:sp>
      <p:sp>
        <p:nvSpPr>
          <p:cNvPr id="4" name="Text 1">
            <a:extLst>
              <a:ext uri="{FF2B5EF4-FFF2-40B4-BE49-F238E27FC236}">
                <a16:creationId xmlns:a16="http://schemas.microsoft.com/office/drawing/2014/main" id="{F87A2587-96A3-489D-EA15-05DA95669F61}"/>
              </a:ext>
            </a:extLst>
          </p:cNvPr>
          <p:cNvSpPr>
            <a:spLocks noGrp="1"/>
          </p:cNvSpPr>
          <p:nvPr>
            <p:ph type="body" sz="quarter" idx="19" hasCustomPrompt="1"/>
          </p:nvPr>
        </p:nvSpPr>
        <p:spPr>
          <a:xfrm>
            <a:off x="515938" y="1304725"/>
            <a:ext cx="10225087" cy="432000"/>
          </a:xfrm>
        </p:spPr>
        <p:txBody>
          <a:bodyPr/>
          <a:lstStyle>
            <a:lvl1pPr>
              <a:defRPr sz="2200"/>
            </a:lvl1pPr>
          </a:lstStyle>
          <a:p>
            <a:pPr lvl="0"/>
            <a:r>
              <a:rPr lang="sv-SE" dirty="0"/>
              <a:t>Underrubrik</a:t>
            </a:r>
          </a:p>
        </p:txBody>
      </p:sp>
      <p:sp>
        <p:nvSpPr>
          <p:cNvPr id="5" name="Sidfot">
            <a:extLst>
              <a:ext uri="{FF2B5EF4-FFF2-40B4-BE49-F238E27FC236}">
                <a16:creationId xmlns:a16="http://schemas.microsoft.com/office/drawing/2014/main" id="{9F9C1B31-0B37-F944-85DB-C0F3C7AE1942}"/>
              </a:ext>
            </a:extLst>
          </p:cNvPr>
          <p:cNvSpPr>
            <a:spLocks noGrp="1"/>
          </p:cNvSpPr>
          <p:nvPr>
            <p:ph type="body" sz="quarter" idx="20" hasCustomPrompt="1"/>
          </p:nvPr>
        </p:nvSpPr>
        <p:spPr>
          <a:xfrm>
            <a:off x="515938" y="6273800"/>
            <a:ext cx="10225087" cy="358775"/>
          </a:xfrm>
        </p:spPr>
        <p:txBody>
          <a:bodyPr anchor="b"/>
          <a:lstStyle>
            <a:lvl1pPr>
              <a:lnSpc>
                <a:spcPct val="100000"/>
              </a:lnSpc>
              <a:spcBef>
                <a:spcPts val="0"/>
              </a:spcBef>
              <a:defRPr sz="1100"/>
            </a:lvl1pPr>
          </a:lstStyle>
          <a:p>
            <a:pPr lvl="0"/>
            <a:r>
              <a:rPr lang="sv-SE" dirty="0"/>
              <a:t>Sidfot</a:t>
            </a:r>
          </a:p>
        </p:txBody>
      </p:sp>
      <p:sp>
        <p:nvSpPr>
          <p:cNvPr id="3" name="Bildnummer">
            <a:extLst>
              <a:ext uri="{FF2B5EF4-FFF2-40B4-BE49-F238E27FC236}">
                <a16:creationId xmlns:a16="http://schemas.microsoft.com/office/drawing/2014/main" id="{0F27FE3C-AB71-FEF5-AAD1-0901C37C47DF}"/>
              </a:ext>
            </a:extLst>
          </p:cNvPr>
          <p:cNvSpPr>
            <a:spLocks noGrp="1"/>
          </p:cNvSpPr>
          <p:nvPr>
            <p:ph type="sldNum" sz="quarter" idx="10"/>
          </p:nvPr>
        </p:nvSpPr>
        <p:spPr>
          <a:xfrm>
            <a:off x="11082337" y="6273800"/>
            <a:ext cx="865187" cy="358775"/>
          </a:xfrm>
        </p:spPr>
        <p:txBody>
          <a:bodyPr/>
          <a:lstStyle>
            <a:lvl1pPr>
              <a:defRPr lang="sv-SE" smtClean="0"/>
            </a:lvl1pPr>
          </a:lstStyle>
          <a:p>
            <a:fld id="{0F73819E-773B-4A43-88EE-FC0AC92ECDF9}" type="slidenum">
              <a:rPr lang="sv-SE" smtClean="0"/>
              <a:t>‹#›</a:t>
            </a:fld>
            <a:endParaRPr lang="sv-SE"/>
          </a:p>
        </p:txBody>
      </p:sp>
      <p:sp>
        <p:nvSpPr>
          <p:cNvPr id="9" name="Platshållare för SmartArt 7">
            <a:extLst>
              <a:ext uri="{FF2B5EF4-FFF2-40B4-BE49-F238E27FC236}">
                <a16:creationId xmlns:a16="http://schemas.microsoft.com/office/drawing/2014/main" id="{4E46CBC9-D42C-521E-9623-B329CB99233A}"/>
              </a:ext>
            </a:extLst>
          </p:cNvPr>
          <p:cNvSpPr>
            <a:spLocks noGrp="1"/>
          </p:cNvSpPr>
          <p:nvPr>
            <p:ph type="dgm" sz="quarter" idx="21"/>
          </p:nvPr>
        </p:nvSpPr>
        <p:spPr>
          <a:xfrm>
            <a:off x="515937" y="1981200"/>
            <a:ext cx="10944000" cy="4104000"/>
          </a:xfrm>
        </p:spPr>
        <p:txBody>
          <a:bodyPr/>
          <a:lstStyle>
            <a:lvl1pPr>
              <a:defRPr lang="sv-SE"/>
            </a:lvl1pPr>
          </a:lstStyle>
          <a:p>
            <a:r>
              <a:rPr lang="sv-SE"/>
              <a:t>Klicka på ikonen för att lägga till SmartArt-grafik</a:t>
            </a:r>
          </a:p>
        </p:txBody>
      </p:sp>
    </p:spTree>
    <p:extLst>
      <p:ext uri="{BB962C8B-B14F-4D97-AF65-F5344CB8AC3E}">
        <p14:creationId xmlns:p14="http://schemas.microsoft.com/office/powerpoint/2010/main" val="794722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76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sultat med standardrubrik">
    <p:bg>
      <p:bgPr>
        <a:solidFill>
          <a:schemeClr val="bg1"/>
        </a:solidFill>
        <a:effectLst/>
      </p:bgPr>
    </p:bg>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584200"/>
            <a:ext cx="6984000" cy="576000"/>
          </a:xfrm>
        </p:spPr>
        <p:txBody>
          <a:bodyPr anchor="t">
            <a:noAutofit/>
          </a:bodyPr>
          <a:lstStyle>
            <a:lvl1pPr>
              <a:defRPr lang="sv-SE" dirty="0"/>
            </a:lvl1pPr>
          </a:lstStyle>
          <a:p>
            <a:r>
              <a:rPr lang="sv-SE" dirty="0"/>
              <a:t>Titelrubrik</a:t>
            </a:r>
          </a:p>
        </p:txBody>
      </p:sp>
      <p:sp>
        <p:nvSpPr>
          <p:cNvPr id="4" name="Text 1">
            <a:extLst>
              <a:ext uri="{FF2B5EF4-FFF2-40B4-BE49-F238E27FC236}">
                <a16:creationId xmlns:a16="http://schemas.microsoft.com/office/drawing/2014/main" id="{F87A2587-96A3-489D-EA15-05DA95669F61}"/>
              </a:ext>
            </a:extLst>
          </p:cNvPr>
          <p:cNvSpPr>
            <a:spLocks noGrp="1"/>
          </p:cNvSpPr>
          <p:nvPr>
            <p:ph type="body" sz="quarter" idx="19" hasCustomPrompt="1"/>
          </p:nvPr>
        </p:nvSpPr>
        <p:spPr>
          <a:xfrm>
            <a:off x="515938" y="1304725"/>
            <a:ext cx="9504000" cy="982800"/>
          </a:xfrm>
        </p:spPr>
        <p:txBody>
          <a:bodyPr vert="horz" lIns="91440" tIns="45720" rIns="91440" bIns="45720" rtlCol="0">
            <a:noAutofit/>
          </a:bodyPr>
          <a:lstStyle>
            <a:lvl1pPr>
              <a:defRPr lang="sv-SE" sz="2200" dirty="0" smtClean="0"/>
            </a:lvl1pPr>
            <a:lvl2pPr>
              <a:defRPr lang="sv-SE" dirty="0" smtClean="0"/>
            </a:lvl2pPr>
            <a:lvl3pPr>
              <a:defRPr lang="sv-SE" b="0" dirty="0" smtClean="0"/>
            </a:lvl3pPr>
          </a:lstStyle>
          <a:p>
            <a:pPr lvl="0">
              <a:lnSpc>
                <a:spcPct val="100000"/>
              </a:lnSpc>
              <a:spcBef>
                <a:spcPts val="0"/>
              </a:spcBef>
            </a:pPr>
            <a:r>
              <a:rPr lang="sv-SE" dirty="0"/>
              <a:t>Underrubrik eller resultatkommentar</a:t>
            </a:r>
          </a:p>
          <a:p>
            <a:pPr marL="0" lvl="1" indent="0">
              <a:spcBef>
                <a:spcPts val="900"/>
              </a:spcBef>
              <a:buNone/>
            </a:pPr>
            <a:r>
              <a:rPr lang="sv-SE" dirty="0"/>
              <a:t>Brödtext (indrag nivå 2)</a:t>
            </a:r>
          </a:p>
          <a:p>
            <a:pPr marL="360000" lvl="2" indent="-288000">
              <a:lnSpc>
                <a:spcPct val="110000"/>
              </a:lnSpc>
              <a:spcBef>
                <a:spcPts val="600"/>
              </a:spcBef>
              <a:buFont typeface="Courier New" panose="02070309020205020404" pitchFamily="49" charset="0"/>
              <a:buChar char="o"/>
            </a:pPr>
            <a:r>
              <a:rPr lang="sv-SE" dirty="0"/>
              <a:t>Punktlista nivå 3 (indrag nivå 3)</a:t>
            </a:r>
          </a:p>
        </p:txBody>
      </p:sp>
      <p:sp>
        <p:nvSpPr>
          <p:cNvPr id="6" name="Innehåll 1">
            <a:extLst>
              <a:ext uri="{FF2B5EF4-FFF2-40B4-BE49-F238E27FC236}">
                <a16:creationId xmlns:a16="http://schemas.microsoft.com/office/drawing/2014/main" id="{BE854BD0-3112-B09B-6D65-36285DD7960F}"/>
              </a:ext>
            </a:extLst>
          </p:cNvPr>
          <p:cNvSpPr>
            <a:spLocks noGrp="1"/>
          </p:cNvSpPr>
          <p:nvPr>
            <p:ph sz="quarter" idx="22" hasCustomPrompt="1"/>
          </p:nvPr>
        </p:nvSpPr>
        <p:spPr>
          <a:xfrm>
            <a:off x="515939" y="2432050"/>
            <a:ext cx="8064000" cy="3672000"/>
          </a:xfrm>
          <a:noFill/>
          <a:ln>
            <a:noFill/>
          </a:ln>
        </p:spPr>
        <p:style>
          <a:lnRef idx="0">
            <a:scrgbClr r="0" g="0" b="0"/>
          </a:lnRef>
          <a:fillRef idx="0">
            <a:scrgbClr r="0" g="0" b="0"/>
          </a:fillRef>
          <a:effectRef idx="0">
            <a:scrgbClr r="0" g="0" b="0"/>
          </a:effectRef>
          <a:fontRef idx="minor">
            <a:schemeClr val="dk1"/>
          </a:fontRef>
        </p:style>
        <p:txBody>
          <a:bodyPr/>
          <a:lstStyle>
            <a:lvl1pPr>
              <a:defRPr lang="sv-SE" dirty="0"/>
            </a:lvl1pPr>
            <a:lvl2pPr>
              <a:defRPr lang="sv-SE" dirty="0" smtClean="0"/>
            </a:lvl2pPr>
            <a:lvl3pPr>
              <a:defRPr lang="sv-SE" dirty="0" smtClean="0"/>
            </a:lvl3pPr>
            <a:lvl4pPr>
              <a:defRPr lang="sv-SE" dirty="0"/>
            </a:lvl4pPr>
          </a:lstStyle>
          <a:p>
            <a:pPr lvl="0"/>
            <a:r>
              <a:rPr lang="sv-SE" dirty="0"/>
              <a:t>Plats för resultatinnehåll så som diagram, tabeller annan grafik</a:t>
            </a:r>
          </a:p>
        </p:txBody>
      </p:sp>
      <p:sp>
        <p:nvSpPr>
          <p:cNvPr id="8" name="Innehåll 2">
            <a:extLst>
              <a:ext uri="{FF2B5EF4-FFF2-40B4-BE49-F238E27FC236}">
                <a16:creationId xmlns:a16="http://schemas.microsoft.com/office/drawing/2014/main" id="{174ECC6F-C377-9B83-5B2C-2C78B5288F6A}"/>
              </a:ext>
            </a:extLst>
          </p:cNvPr>
          <p:cNvSpPr>
            <a:spLocks noGrp="1"/>
          </p:cNvSpPr>
          <p:nvPr>
            <p:ph sz="quarter" idx="23" hasCustomPrompt="1"/>
          </p:nvPr>
        </p:nvSpPr>
        <p:spPr>
          <a:xfrm>
            <a:off x="8779524" y="2432049"/>
            <a:ext cx="3168000" cy="3672000"/>
          </a:xfrm>
          <a:noFill/>
          <a:ln>
            <a:noFill/>
          </a:ln>
        </p:spPr>
        <p:style>
          <a:lnRef idx="0">
            <a:scrgbClr r="0" g="0" b="0"/>
          </a:lnRef>
          <a:fillRef idx="0">
            <a:scrgbClr r="0" g="0" b="0"/>
          </a:fillRef>
          <a:effectRef idx="0">
            <a:scrgbClr r="0" g="0" b="0"/>
          </a:effectRef>
          <a:fontRef idx="minor">
            <a:schemeClr val="dk1"/>
          </a:fontRef>
        </p:style>
        <p:txBody>
          <a:bodyPr/>
          <a:lstStyle>
            <a:lvl1pPr>
              <a:defRPr lang="sv-SE" sz="1400" dirty="0"/>
            </a:lvl1pPr>
            <a:lvl2pPr>
              <a:defRPr lang="sv-SE" dirty="0" smtClean="0"/>
            </a:lvl2pPr>
            <a:lvl3pPr>
              <a:defRPr lang="sv-SE" dirty="0" smtClean="0"/>
            </a:lvl3pPr>
            <a:lvl4pPr>
              <a:defRPr lang="sv-SE" dirty="0"/>
            </a:lvl4pPr>
          </a:lstStyle>
          <a:p>
            <a:pPr lvl="0"/>
            <a:r>
              <a:rPr lang="sv-SE" dirty="0"/>
              <a:t>Plats för resultatinnehåll eller text</a:t>
            </a:r>
          </a:p>
        </p:txBody>
      </p:sp>
      <p:sp>
        <p:nvSpPr>
          <p:cNvPr id="5" name="Sidfot">
            <a:extLst>
              <a:ext uri="{FF2B5EF4-FFF2-40B4-BE49-F238E27FC236}">
                <a16:creationId xmlns:a16="http://schemas.microsoft.com/office/drawing/2014/main" id="{9F9C1B31-0B37-F944-85DB-C0F3C7AE1942}"/>
              </a:ext>
            </a:extLst>
          </p:cNvPr>
          <p:cNvSpPr>
            <a:spLocks noGrp="1"/>
          </p:cNvSpPr>
          <p:nvPr>
            <p:ph type="body" sz="quarter" idx="20" hasCustomPrompt="1"/>
          </p:nvPr>
        </p:nvSpPr>
        <p:spPr>
          <a:xfrm>
            <a:off x="515938" y="6273800"/>
            <a:ext cx="10225087" cy="358775"/>
          </a:xfrm>
        </p:spPr>
        <p:txBody>
          <a:bodyPr anchor="b"/>
          <a:lstStyle>
            <a:lvl1pPr>
              <a:lnSpc>
                <a:spcPct val="100000"/>
              </a:lnSpc>
              <a:spcBef>
                <a:spcPts val="0"/>
              </a:spcBef>
              <a:defRPr sz="1000"/>
            </a:lvl1pPr>
          </a:lstStyle>
          <a:p>
            <a:pPr lvl="0"/>
            <a:r>
              <a:rPr lang="sv-SE" dirty="0"/>
              <a:t>Sidfot</a:t>
            </a:r>
          </a:p>
        </p:txBody>
      </p:sp>
      <p:sp>
        <p:nvSpPr>
          <p:cNvPr id="3" name="Bildnummer">
            <a:extLst>
              <a:ext uri="{FF2B5EF4-FFF2-40B4-BE49-F238E27FC236}">
                <a16:creationId xmlns:a16="http://schemas.microsoft.com/office/drawing/2014/main" id="{0F27FE3C-AB71-FEF5-AAD1-0901C37C47DF}"/>
              </a:ext>
            </a:extLst>
          </p:cNvPr>
          <p:cNvSpPr>
            <a:spLocks noGrp="1"/>
          </p:cNvSpPr>
          <p:nvPr>
            <p:ph type="sldNum" sz="quarter" idx="10"/>
          </p:nvPr>
        </p:nvSpPr>
        <p:spPr>
          <a:xfrm>
            <a:off x="11082337" y="6273800"/>
            <a:ext cx="865187" cy="358775"/>
          </a:xfrm>
        </p:spPr>
        <p:txBody>
          <a:bodyPr/>
          <a:lstStyle>
            <a:lvl1pPr>
              <a:defRPr lang="sv-SE" smtClean="0"/>
            </a:lvl1pPr>
          </a:lstStyle>
          <a:p>
            <a:fld id="{0F73819E-773B-4A43-88EE-FC0AC92ECDF9}" type="slidenum">
              <a:rPr lang="sv-SE" smtClean="0"/>
              <a:t>‹#›</a:t>
            </a:fld>
            <a:endParaRPr lang="sv-SE"/>
          </a:p>
        </p:txBody>
      </p:sp>
      <p:pic>
        <p:nvPicPr>
          <p:cNvPr id="7" name="Logotyp">
            <a:extLst>
              <a:ext uri="{FF2B5EF4-FFF2-40B4-BE49-F238E27FC236}">
                <a16:creationId xmlns:a16="http://schemas.microsoft.com/office/drawing/2014/main" id="{A6BF4AF1-381D-DB9B-0961-E92A058540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2336" y="226801"/>
            <a:ext cx="866063" cy="288688"/>
          </a:xfrm>
          <a:prstGeom prst="rect">
            <a:avLst/>
          </a:prstGeom>
        </p:spPr>
      </p:pic>
    </p:spTree>
    <p:extLst>
      <p:ext uri="{BB962C8B-B14F-4D97-AF65-F5344CB8AC3E}">
        <p14:creationId xmlns:p14="http://schemas.microsoft.com/office/powerpoint/2010/main" val="1961580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7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sförteckning med helbild">
    <p:bg>
      <p:bgPr>
        <a:solidFill>
          <a:schemeClr val="bg1"/>
        </a:solidFill>
        <a:effectLst/>
      </p:bgPr>
    </p:bg>
    <p:spTree>
      <p:nvGrpSpPr>
        <p:cNvPr id="1" name=""/>
        <p:cNvGrpSpPr/>
        <p:nvPr/>
      </p:nvGrpSpPr>
      <p:grpSpPr>
        <a:xfrm>
          <a:off x="0" y="0"/>
          <a:ext cx="0" cy="0"/>
          <a:chOff x="0" y="0"/>
          <a:chExt cx="0" cy="0"/>
        </a:xfrm>
      </p:grpSpPr>
      <p:sp>
        <p:nvSpPr>
          <p:cNvPr id="4" name="Bakgrundsbild">
            <a:extLst>
              <a:ext uri="{FF2B5EF4-FFF2-40B4-BE49-F238E27FC236}">
                <a16:creationId xmlns:a16="http://schemas.microsoft.com/office/drawing/2014/main" id="{ADF8AD3D-B70A-86F9-DC84-ED2E8C9C782B}"/>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endParaRPr lang="sv-SE" dirty="0"/>
          </a:p>
        </p:txBody>
      </p:sp>
      <p:sp>
        <p:nvSpPr>
          <p:cNvPr id="2" name="Rubrik">
            <a:extLst>
              <a:ext uri="{FF2B5EF4-FFF2-40B4-BE49-F238E27FC236}">
                <a16:creationId xmlns:a16="http://schemas.microsoft.com/office/drawing/2014/main" id="{3AF9A28C-C97C-846F-17A6-4F907A610AED}"/>
              </a:ext>
            </a:extLst>
          </p:cNvPr>
          <p:cNvSpPr>
            <a:spLocks noGrp="1"/>
          </p:cNvSpPr>
          <p:nvPr>
            <p:ph type="title" hasCustomPrompt="1"/>
          </p:nvPr>
        </p:nvSpPr>
        <p:spPr>
          <a:xfrm>
            <a:off x="515938" y="1665289"/>
            <a:ext cx="6985000" cy="720000"/>
          </a:xfrm>
        </p:spPr>
        <p:txBody>
          <a:bodyPr anchor="t">
            <a:noAutofit/>
          </a:bodyPr>
          <a:lstStyle>
            <a:lvl1pPr>
              <a:defRPr lang="sv-SE" dirty="0"/>
            </a:lvl1pPr>
          </a:lstStyle>
          <a:p>
            <a:r>
              <a:rPr lang="sv-SE" dirty="0"/>
              <a:t>Innehållsrubrik</a:t>
            </a:r>
          </a:p>
        </p:txBody>
      </p:sp>
      <p:sp>
        <p:nvSpPr>
          <p:cNvPr id="3" name="Text 1">
            <a:extLst>
              <a:ext uri="{FF2B5EF4-FFF2-40B4-BE49-F238E27FC236}">
                <a16:creationId xmlns:a16="http://schemas.microsoft.com/office/drawing/2014/main" id="{93B49AF0-0379-81E1-989D-4F25EAE22735}"/>
              </a:ext>
            </a:extLst>
          </p:cNvPr>
          <p:cNvSpPr>
            <a:spLocks noGrp="1"/>
          </p:cNvSpPr>
          <p:nvPr>
            <p:ph type="body" sz="quarter" idx="19" hasCustomPrompt="1"/>
          </p:nvPr>
        </p:nvSpPr>
        <p:spPr>
          <a:xfrm>
            <a:off x="514800" y="2461260"/>
            <a:ext cx="6984999" cy="3739514"/>
          </a:xfrm>
        </p:spPr>
        <p:txBody>
          <a:bodyPr spcCol="432000"/>
          <a:lstStyle>
            <a:lvl1pPr>
              <a:lnSpc>
                <a:spcPct val="100000"/>
              </a:lnSpc>
              <a:spcBef>
                <a:spcPts val="1200"/>
              </a:spcBef>
              <a:tabLst>
                <a:tab pos="4302125" algn="r"/>
              </a:tabLst>
              <a:defRPr lang="sv-SE" dirty="0"/>
            </a:lvl1pPr>
            <a:lvl2pPr marL="0" indent="0">
              <a:lnSpc>
                <a:spcPct val="100000"/>
              </a:lnSpc>
              <a:spcBef>
                <a:spcPts val="300"/>
              </a:spcBef>
              <a:buNone/>
              <a:tabLst>
                <a:tab pos="4302125" algn="r"/>
              </a:tabLst>
              <a:defRPr/>
            </a:lvl2pPr>
            <a:lvl3pPr marL="288000">
              <a:lnSpc>
                <a:spcPct val="100000"/>
              </a:lnSpc>
              <a:spcBef>
                <a:spcPts val="300"/>
              </a:spcBef>
              <a:tabLst>
                <a:tab pos="4302125" algn="r"/>
              </a:tabLst>
              <a:defRPr lang="sv-SE" sz="1400" b="0" kern="1200" dirty="0">
                <a:solidFill>
                  <a:schemeClr val="tx1"/>
                </a:solidFill>
                <a:latin typeface="+mn-lt"/>
                <a:ea typeface="+mn-ea"/>
                <a:cs typeface="+mn-cs"/>
              </a:defRPr>
            </a:lvl3pPr>
            <a:lvl4pPr>
              <a:defRPr/>
            </a:lvl4pPr>
          </a:lstStyle>
          <a:p>
            <a:pPr lvl="0"/>
            <a:r>
              <a:rPr lang="sv-SE" dirty="0"/>
              <a:t>Nivå 1</a:t>
            </a:r>
          </a:p>
          <a:p>
            <a:pPr lvl="1"/>
            <a:r>
              <a:rPr lang="sv-SE" dirty="0"/>
              <a:t>Nivå 2</a:t>
            </a:r>
          </a:p>
          <a:p>
            <a:pPr lvl="2"/>
            <a:r>
              <a:rPr lang="sv-SE" dirty="0"/>
              <a:t>Nivå 3</a:t>
            </a:r>
          </a:p>
        </p:txBody>
      </p:sp>
    </p:spTree>
    <p:extLst>
      <p:ext uri="{BB962C8B-B14F-4D97-AF65-F5344CB8AC3E}">
        <p14:creationId xmlns:p14="http://schemas.microsoft.com/office/powerpoint/2010/main" val="2096585372"/>
      </p:ext>
    </p:extLst>
  </p:cSld>
  <p:clrMapOvr>
    <a:masterClrMapping/>
  </p:clrMapOvr>
  <p:extLst>
    <p:ext uri="{DCECCB84-F9BA-43D5-87BE-67443E8EF086}">
      <p15:sldGuideLst xmlns:p15="http://schemas.microsoft.com/office/powerpoint/2012/main">
        <p15:guide id="1" orient="horz" pos="2160">
          <p15:clr>
            <a:srgbClr val="FBAE40"/>
          </p15:clr>
        </p15:guide>
        <p15:guide id="2" pos="4725">
          <p15:clr>
            <a:srgbClr val="FBAE40"/>
          </p15:clr>
        </p15:guide>
        <p15:guide id="3" pos="495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sultat med kommentar">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7" y="584200"/>
            <a:ext cx="6984000" cy="350775"/>
          </a:xfrm>
        </p:spPr>
        <p:txBody>
          <a:bodyPr wrap="none" anchor="t">
            <a:noAutofit/>
          </a:bodyPr>
          <a:lstStyle>
            <a:lvl1pPr>
              <a:defRPr lang="sv-SE" sz="1600" cap="all" spc="120" baseline="0" dirty="0">
                <a:solidFill>
                  <a:schemeClr val="tx1"/>
                </a:solidFill>
              </a:defRPr>
            </a:lvl1pPr>
          </a:lstStyle>
          <a:p>
            <a:r>
              <a:rPr lang="sv-SE" dirty="0"/>
              <a:t>Titelrubrik på en rad</a:t>
            </a:r>
          </a:p>
        </p:txBody>
      </p:sp>
      <p:sp>
        <p:nvSpPr>
          <p:cNvPr id="5" name="Text 1">
            <a:extLst>
              <a:ext uri="{FF2B5EF4-FFF2-40B4-BE49-F238E27FC236}">
                <a16:creationId xmlns:a16="http://schemas.microsoft.com/office/drawing/2014/main" id="{D99F7B85-E4E6-6F69-7B9E-B470C35429AE}"/>
              </a:ext>
            </a:extLst>
          </p:cNvPr>
          <p:cNvSpPr>
            <a:spLocks noGrp="1"/>
          </p:cNvSpPr>
          <p:nvPr>
            <p:ph type="body" sz="quarter" idx="19" hasCustomPrompt="1"/>
          </p:nvPr>
        </p:nvSpPr>
        <p:spPr>
          <a:xfrm>
            <a:off x="515937" y="1008000"/>
            <a:ext cx="9504000" cy="981138"/>
          </a:xfrm>
        </p:spPr>
        <p:txBody>
          <a:bodyPr/>
          <a:lstStyle>
            <a:lvl1pPr>
              <a:lnSpc>
                <a:spcPct val="100000"/>
              </a:lnSpc>
              <a:spcBef>
                <a:spcPts val="0"/>
              </a:spcBef>
              <a:defRPr lang="sv-SE" sz="2200" dirty="0"/>
            </a:lvl1pPr>
            <a:lvl2pPr marL="0" indent="0">
              <a:spcBef>
                <a:spcPts val="900"/>
              </a:spcBef>
              <a:buNone/>
              <a:defRPr/>
            </a:lvl2pPr>
            <a:lvl3pPr marL="360000" indent="-288000">
              <a:lnSpc>
                <a:spcPct val="110000"/>
              </a:lnSpc>
              <a:spcBef>
                <a:spcPts val="600"/>
              </a:spcBef>
              <a:buFont typeface="Courier New" panose="02070309020205020404" pitchFamily="49" charset="0"/>
              <a:buChar char="o"/>
              <a:defRPr lang="sv-SE" b="0" dirty="0"/>
            </a:lvl3pPr>
          </a:lstStyle>
          <a:p>
            <a:pPr lvl="0"/>
            <a:r>
              <a:rPr lang="sv-SE" dirty="0"/>
              <a:t>Här kommenteras resultatet i en mening utan punkt</a:t>
            </a:r>
          </a:p>
          <a:p>
            <a:pPr lvl="1"/>
            <a:r>
              <a:rPr lang="sv-SE" dirty="0"/>
              <a:t>Brödtext (indrag nivå 2)</a:t>
            </a:r>
          </a:p>
          <a:p>
            <a:pPr lvl="2"/>
            <a:r>
              <a:rPr lang="sv-SE" dirty="0"/>
              <a:t>Punktlista nivå 3 (indrag nivå 3)</a:t>
            </a:r>
          </a:p>
        </p:txBody>
      </p:sp>
      <p:sp>
        <p:nvSpPr>
          <p:cNvPr id="4" name="Innehåll 1">
            <a:extLst>
              <a:ext uri="{FF2B5EF4-FFF2-40B4-BE49-F238E27FC236}">
                <a16:creationId xmlns:a16="http://schemas.microsoft.com/office/drawing/2014/main" id="{70846D36-B3F8-3A3C-4EC9-CA0E1CA1CE3C}"/>
              </a:ext>
            </a:extLst>
          </p:cNvPr>
          <p:cNvSpPr>
            <a:spLocks noGrp="1"/>
          </p:cNvSpPr>
          <p:nvPr>
            <p:ph sz="quarter" idx="21" hasCustomPrompt="1"/>
          </p:nvPr>
        </p:nvSpPr>
        <p:spPr>
          <a:xfrm>
            <a:off x="515938" y="2124075"/>
            <a:ext cx="8064000" cy="3960000"/>
          </a:xfrm>
          <a:noFill/>
          <a:ln>
            <a:noFill/>
          </a:ln>
        </p:spPr>
        <p:style>
          <a:lnRef idx="0">
            <a:scrgbClr r="0" g="0" b="0"/>
          </a:lnRef>
          <a:fillRef idx="0">
            <a:scrgbClr r="0" g="0" b="0"/>
          </a:fillRef>
          <a:effectRef idx="0">
            <a:scrgbClr r="0" g="0" b="0"/>
          </a:effectRef>
          <a:fontRef idx="minor">
            <a:schemeClr val="dk1"/>
          </a:fontRef>
        </p:style>
        <p:txBody>
          <a:bodyPr/>
          <a:lstStyle>
            <a:lvl1pPr>
              <a:defRPr lang="sv-SE" dirty="0"/>
            </a:lvl1pPr>
            <a:lvl2pPr>
              <a:defRPr lang="sv-SE" dirty="0" smtClean="0"/>
            </a:lvl2pPr>
            <a:lvl3pPr>
              <a:defRPr lang="sv-SE" dirty="0" smtClean="0"/>
            </a:lvl3pPr>
            <a:lvl4pPr>
              <a:defRPr lang="sv-SE" dirty="0"/>
            </a:lvl4pPr>
          </a:lstStyle>
          <a:p>
            <a:pPr lvl="0"/>
            <a:r>
              <a:rPr lang="sv-SE" dirty="0"/>
              <a:t>Plats för resultatinnehåll så som diagram, tabeller annan grafik</a:t>
            </a:r>
          </a:p>
        </p:txBody>
      </p:sp>
      <p:sp>
        <p:nvSpPr>
          <p:cNvPr id="6" name="Innehåll 2">
            <a:extLst>
              <a:ext uri="{FF2B5EF4-FFF2-40B4-BE49-F238E27FC236}">
                <a16:creationId xmlns:a16="http://schemas.microsoft.com/office/drawing/2014/main" id="{AB1CCDD1-0267-C797-EFDE-BA68938FD879}"/>
              </a:ext>
            </a:extLst>
          </p:cNvPr>
          <p:cNvSpPr>
            <a:spLocks noGrp="1"/>
          </p:cNvSpPr>
          <p:nvPr>
            <p:ph sz="quarter" idx="23" hasCustomPrompt="1"/>
          </p:nvPr>
        </p:nvSpPr>
        <p:spPr>
          <a:xfrm>
            <a:off x="8779524" y="2124075"/>
            <a:ext cx="3168000" cy="3960000"/>
          </a:xfrm>
          <a:noFill/>
          <a:ln>
            <a:noFill/>
          </a:ln>
        </p:spPr>
        <p:style>
          <a:lnRef idx="0">
            <a:scrgbClr r="0" g="0" b="0"/>
          </a:lnRef>
          <a:fillRef idx="0">
            <a:scrgbClr r="0" g="0" b="0"/>
          </a:fillRef>
          <a:effectRef idx="0">
            <a:scrgbClr r="0" g="0" b="0"/>
          </a:effectRef>
          <a:fontRef idx="minor">
            <a:schemeClr val="dk1"/>
          </a:fontRef>
        </p:style>
        <p:txBody>
          <a:bodyPr/>
          <a:lstStyle>
            <a:lvl1pPr>
              <a:defRPr lang="sv-SE" sz="1400" dirty="0"/>
            </a:lvl1pPr>
            <a:lvl2pPr>
              <a:defRPr lang="sv-SE" dirty="0" smtClean="0"/>
            </a:lvl2pPr>
            <a:lvl3pPr>
              <a:defRPr lang="sv-SE" dirty="0" smtClean="0"/>
            </a:lvl3pPr>
            <a:lvl4pPr>
              <a:defRPr lang="sv-SE" dirty="0"/>
            </a:lvl4pPr>
          </a:lstStyle>
          <a:p>
            <a:pPr lvl="0"/>
            <a:r>
              <a:rPr lang="sv-SE" dirty="0"/>
              <a:t>Plats för resultatinnehåll eller text</a:t>
            </a:r>
          </a:p>
        </p:txBody>
      </p:sp>
      <p:sp>
        <p:nvSpPr>
          <p:cNvPr id="8" name="Sidfot">
            <a:extLst>
              <a:ext uri="{FF2B5EF4-FFF2-40B4-BE49-F238E27FC236}">
                <a16:creationId xmlns:a16="http://schemas.microsoft.com/office/drawing/2014/main" id="{77DD8831-DF28-A6A4-B421-01DDA0603510}"/>
              </a:ext>
            </a:extLst>
          </p:cNvPr>
          <p:cNvSpPr>
            <a:spLocks noGrp="1"/>
          </p:cNvSpPr>
          <p:nvPr>
            <p:ph type="body" sz="quarter" idx="20" hasCustomPrompt="1"/>
          </p:nvPr>
        </p:nvSpPr>
        <p:spPr>
          <a:xfrm>
            <a:off x="515938" y="6273800"/>
            <a:ext cx="10225087" cy="358775"/>
          </a:xfrm>
        </p:spPr>
        <p:txBody>
          <a:bodyPr anchor="b"/>
          <a:lstStyle>
            <a:lvl1pPr>
              <a:lnSpc>
                <a:spcPct val="100000"/>
              </a:lnSpc>
              <a:spcBef>
                <a:spcPts val="0"/>
              </a:spcBef>
              <a:defRPr sz="1000"/>
            </a:lvl1pPr>
          </a:lstStyle>
          <a:p>
            <a:pPr lvl="0"/>
            <a:r>
              <a:rPr lang="sv-SE" dirty="0"/>
              <a:t>Sidfot</a:t>
            </a:r>
          </a:p>
        </p:txBody>
      </p:sp>
      <p:sp>
        <p:nvSpPr>
          <p:cNvPr id="9" name="Bildnummer">
            <a:extLst>
              <a:ext uri="{FF2B5EF4-FFF2-40B4-BE49-F238E27FC236}">
                <a16:creationId xmlns:a16="http://schemas.microsoft.com/office/drawing/2014/main" id="{0CD160F7-61DA-638E-F5D0-E73396C18B56}"/>
              </a:ext>
            </a:extLst>
          </p:cNvPr>
          <p:cNvSpPr>
            <a:spLocks noGrp="1"/>
          </p:cNvSpPr>
          <p:nvPr>
            <p:ph type="sldNum" sz="quarter" idx="10"/>
          </p:nvPr>
        </p:nvSpPr>
        <p:spPr>
          <a:xfrm>
            <a:off x="11082338" y="6273799"/>
            <a:ext cx="865187" cy="358776"/>
          </a:xfrm>
        </p:spPr>
        <p:txBody>
          <a:bodyPr/>
          <a:lstStyle/>
          <a:p>
            <a:fld id="{0F73819E-773B-4A43-88EE-FC0AC92ECDF9}" type="slidenum">
              <a:rPr lang="sv-SE" smtClean="0"/>
              <a:t>‹#›</a:t>
            </a:fld>
            <a:endParaRPr lang="sv-SE"/>
          </a:p>
        </p:txBody>
      </p:sp>
      <p:pic>
        <p:nvPicPr>
          <p:cNvPr id="3" name="Logotyp">
            <a:extLst>
              <a:ext uri="{FF2B5EF4-FFF2-40B4-BE49-F238E27FC236}">
                <a16:creationId xmlns:a16="http://schemas.microsoft.com/office/drawing/2014/main" id="{008BCCD5-794A-C5AB-E88C-E352CF6DE70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336" y="226801"/>
            <a:ext cx="866063" cy="288688"/>
          </a:xfrm>
          <a:prstGeom prst="rect">
            <a:avLst/>
          </a:prstGeom>
        </p:spPr>
      </p:pic>
    </p:spTree>
    <p:extLst>
      <p:ext uri="{BB962C8B-B14F-4D97-AF65-F5344CB8AC3E}">
        <p14:creationId xmlns:p14="http://schemas.microsoft.com/office/powerpoint/2010/main" val="3617176845"/>
      </p:ext>
    </p:extLst>
  </p:cSld>
  <p:clrMapOvr>
    <a:masterClrMapping/>
  </p:clrMapOvr>
  <p:extLst>
    <p:ext uri="{DCECCB84-F9BA-43D5-87BE-67443E8EF086}">
      <p15:sldGuideLst xmlns:p15="http://schemas.microsoft.com/office/powerpoint/2012/main">
        <p15:guide id="1" orient="horz" pos="595">
          <p15:clr>
            <a:srgbClr val="FBAE40"/>
          </p15:clr>
        </p15:guide>
        <p15:guide id="2" pos="4725">
          <p15:clr>
            <a:srgbClr val="FBAE40"/>
          </p15:clr>
        </p15:guide>
        <p15:guide id="3" orient="horz" pos="640">
          <p15:clr>
            <a:srgbClr val="FBAE40"/>
          </p15:clr>
        </p15:guide>
        <p15:guide id="4" orient="horz" pos="1253">
          <p15:clr>
            <a:srgbClr val="FBAE40"/>
          </p15:clr>
        </p15:guide>
        <p15:guide id="5" pos="585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ast resultat">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584200"/>
            <a:ext cx="6985000" cy="358775"/>
          </a:xfrm>
        </p:spPr>
        <p:txBody>
          <a:bodyPr wrap="none" anchor="t">
            <a:noAutofit/>
          </a:bodyPr>
          <a:lstStyle>
            <a:lvl1pPr>
              <a:defRPr lang="sv-SE" sz="1600" cap="all" spc="120" baseline="0" dirty="0">
                <a:solidFill>
                  <a:schemeClr val="tx1"/>
                </a:solidFill>
              </a:defRPr>
            </a:lvl1pPr>
          </a:lstStyle>
          <a:p>
            <a:r>
              <a:rPr lang="sv-SE" dirty="0"/>
              <a:t>Titelrubrik på en rad</a:t>
            </a:r>
          </a:p>
        </p:txBody>
      </p:sp>
      <p:sp>
        <p:nvSpPr>
          <p:cNvPr id="4" name="Innehåll 1">
            <a:extLst>
              <a:ext uri="{FF2B5EF4-FFF2-40B4-BE49-F238E27FC236}">
                <a16:creationId xmlns:a16="http://schemas.microsoft.com/office/drawing/2014/main" id="{70846D36-B3F8-3A3C-4EC9-CA0E1CA1CE3C}"/>
              </a:ext>
            </a:extLst>
          </p:cNvPr>
          <p:cNvSpPr>
            <a:spLocks noGrp="1"/>
          </p:cNvSpPr>
          <p:nvPr>
            <p:ph sz="quarter" idx="21" hasCustomPrompt="1"/>
          </p:nvPr>
        </p:nvSpPr>
        <p:spPr>
          <a:xfrm>
            <a:off x="515938" y="1196974"/>
            <a:ext cx="8064000" cy="4932000"/>
          </a:xfrm>
          <a:noFill/>
          <a:ln>
            <a:noFill/>
          </a:ln>
        </p:spPr>
        <p:style>
          <a:lnRef idx="0">
            <a:scrgbClr r="0" g="0" b="0"/>
          </a:lnRef>
          <a:fillRef idx="0">
            <a:scrgbClr r="0" g="0" b="0"/>
          </a:fillRef>
          <a:effectRef idx="0">
            <a:scrgbClr r="0" g="0" b="0"/>
          </a:effectRef>
          <a:fontRef idx="minor">
            <a:schemeClr val="dk1"/>
          </a:fontRef>
        </p:style>
        <p:txBody>
          <a:bodyPr/>
          <a:lstStyle>
            <a:lvl1pPr>
              <a:defRPr lang="sv-SE" dirty="0"/>
            </a:lvl1pPr>
            <a:lvl2pPr>
              <a:defRPr lang="sv-SE" dirty="0" smtClean="0"/>
            </a:lvl2pPr>
            <a:lvl3pPr>
              <a:defRPr lang="sv-SE" dirty="0" smtClean="0"/>
            </a:lvl3pPr>
            <a:lvl4pPr>
              <a:defRPr lang="sv-SE" dirty="0"/>
            </a:lvl4pPr>
          </a:lstStyle>
          <a:p>
            <a:pPr lvl="0"/>
            <a:r>
              <a:rPr lang="sv-SE" dirty="0"/>
              <a:t>Plats för resultatinnehåll så som diagram, tabeller annan grafik</a:t>
            </a:r>
          </a:p>
        </p:txBody>
      </p:sp>
      <p:sp>
        <p:nvSpPr>
          <p:cNvPr id="5" name="Innehåll 2">
            <a:extLst>
              <a:ext uri="{FF2B5EF4-FFF2-40B4-BE49-F238E27FC236}">
                <a16:creationId xmlns:a16="http://schemas.microsoft.com/office/drawing/2014/main" id="{12DC066D-07A5-5687-8425-382828F7A833}"/>
              </a:ext>
            </a:extLst>
          </p:cNvPr>
          <p:cNvSpPr>
            <a:spLocks noGrp="1"/>
          </p:cNvSpPr>
          <p:nvPr>
            <p:ph sz="quarter" idx="23" hasCustomPrompt="1"/>
          </p:nvPr>
        </p:nvSpPr>
        <p:spPr>
          <a:xfrm>
            <a:off x="8779524" y="1196974"/>
            <a:ext cx="3168000" cy="4932000"/>
          </a:xfrm>
          <a:noFill/>
          <a:ln>
            <a:noFill/>
          </a:ln>
        </p:spPr>
        <p:style>
          <a:lnRef idx="0">
            <a:scrgbClr r="0" g="0" b="0"/>
          </a:lnRef>
          <a:fillRef idx="0">
            <a:scrgbClr r="0" g="0" b="0"/>
          </a:fillRef>
          <a:effectRef idx="0">
            <a:scrgbClr r="0" g="0" b="0"/>
          </a:effectRef>
          <a:fontRef idx="minor">
            <a:schemeClr val="dk1"/>
          </a:fontRef>
        </p:style>
        <p:txBody>
          <a:bodyPr/>
          <a:lstStyle>
            <a:lvl1pPr>
              <a:defRPr lang="sv-SE" sz="1400" dirty="0"/>
            </a:lvl1pPr>
            <a:lvl2pPr>
              <a:defRPr lang="sv-SE" dirty="0" smtClean="0"/>
            </a:lvl2pPr>
            <a:lvl3pPr>
              <a:defRPr lang="sv-SE" dirty="0" smtClean="0"/>
            </a:lvl3pPr>
            <a:lvl4pPr>
              <a:defRPr lang="sv-SE" dirty="0"/>
            </a:lvl4pPr>
          </a:lstStyle>
          <a:p>
            <a:pPr lvl="0"/>
            <a:r>
              <a:rPr lang="sv-SE" dirty="0"/>
              <a:t>Plats för resultatinnehåll eller text</a:t>
            </a:r>
          </a:p>
        </p:txBody>
      </p:sp>
      <p:sp>
        <p:nvSpPr>
          <p:cNvPr id="7" name="Sidfot">
            <a:extLst>
              <a:ext uri="{FF2B5EF4-FFF2-40B4-BE49-F238E27FC236}">
                <a16:creationId xmlns:a16="http://schemas.microsoft.com/office/drawing/2014/main" id="{1BC9D2FA-CCAB-10FC-3547-6E18D7E6480F}"/>
              </a:ext>
            </a:extLst>
          </p:cNvPr>
          <p:cNvSpPr>
            <a:spLocks noGrp="1"/>
          </p:cNvSpPr>
          <p:nvPr>
            <p:ph type="body" sz="quarter" idx="20" hasCustomPrompt="1"/>
          </p:nvPr>
        </p:nvSpPr>
        <p:spPr>
          <a:xfrm>
            <a:off x="515938" y="6273800"/>
            <a:ext cx="10225087" cy="358775"/>
          </a:xfrm>
        </p:spPr>
        <p:txBody>
          <a:bodyPr anchor="b"/>
          <a:lstStyle>
            <a:lvl1pPr>
              <a:lnSpc>
                <a:spcPct val="100000"/>
              </a:lnSpc>
              <a:spcBef>
                <a:spcPts val="0"/>
              </a:spcBef>
              <a:defRPr sz="1000"/>
            </a:lvl1pPr>
          </a:lstStyle>
          <a:p>
            <a:pPr lvl="0"/>
            <a:r>
              <a:rPr lang="sv-SE" dirty="0"/>
              <a:t>Sidfot</a:t>
            </a:r>
          </a:p>
        </p:txBody>
      </p:sp>
      <p:sp>
        <p:nvSpPr>
          <p:cNvPr id="8" name="Bildnummer">
            <a:extLst>
              <a:ext uri="{FF2B5EF4-FFF2-40B4-BE49-F238E27FC236}">
                <a16:creationId xmlns:a16="http://schemas.microsoft.com/office/drawing/2014/main" id="{E82F40A4-AAB4-3700-D145-8E330E05650D}"/>
              </a:ext>
            </a:extLst>
          </p:cNvPr>
          <p:cNvSpPr>
            <a:spLocks noGrp="1"/>
          </p:cNvSpPr>
          <p:nvPr>
            <p:ph type="sldNum" sz="quarter" idx="10"/>
          </p:nvPr>
        </p:nvSpPr>
        <p:spPr>
          <a:xfrm>
            <a:off x="11082338" y="6273799"/>
            <a:ext cx="865187" cy="358776"/>
          </a:xfrm>
        </p:spPr>
        <p:txBody>
          <a:bodyPr/>
          <a:lstStyle/>
          <a:p>
            <a:fld id="{0F73819E-773B-4A43-88EE-FC0AC92ECDF9}" type="slidenum">
              <a:rPr lang="sv-SE" smtClean="0"/>
              <a:t>‹#›</a:t>
            </a:fld>
            <a:endParaRPr lang="sv-SE"/>
          </a:p>
        </p:txBody>
      </p:sp>
      <p:pic>
        <p:nvPicPr>
          <p:cNvPr id="3" name="Logotyp">
            <a:extLst>
              <a:ext uri="{FF2B5EF4-FFF2-40B4-BE49-F238E27FC236}">
                <a16:creationId xmlns:a16="http://schemas.microsoft.com/office/drawing/2014/main" id="{DC1C4BBE-8A4E-38AF-B33B-552A6B141AE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336" y="226801"/>
            <a:ext cx="866063" cy="288688"/>
          </a:xfrm>
          <a:prstGeom prst="rect">
            <a:avLst/>
          </a:prstGeom>
        </p:spPr>
      </p:pic>
    </p:spTree>
    <p:extLst>
      <p:ext uri="{BB962C8B-B14F-4D97-AF65-F5344CB8AC3E}">
        <p14:creationId xmlns:p14="http://schemas.microsoft.com/office/powerpoint/2010/main" val="968844019"/>
      </p:ext>
    </p:extLst>
  </p:cSld>
  <p:clrMapOvr>
    <a:masterClrMapping/>
  </p:clrMapOvr>
  <p:extLst>
    <p:ext uri="{DCECCB84-F9BA-43D5-87BE-67443E8EF086}">
      <p15:sldGuideLst xmlns:p15="http://schemas.microsoft.com/office/powerpoint/2012/main">
        <p15:guide id="1" orient="horz" pos="754">
          <p15:clr>
            <a:srgbClr val="FBAE40"/>
          </p15:clr>
        </p15:guide>
        <p15:guide id="2" pos="3840">
          <p15:clr>
            <a:srgbClr val="FBAE40"/>
          </p15:clr>
        </p15:guide>
        <p15:guide id="3" orient="horz" pos="595">
          <p15:clr>
            <a:srgbClr val="FBAE40"/>
          </p15:clr>
        </p15:guide>
        <p15:guide id="4" pos="472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ltat, mer text (M)">
    <p:bg>
      <p:bgPr>
        <a:solidFill>
          <a:srgbClr val="6377AD"/>
        </a:solidFill>
        <a:effectLst/>
      </p:bgPr>
    </p:bg>
    <p:spTree>
      <p:nvGrpSpPr>
        <p:cNvPr id="1" name=""/>
        <p:cNvGrpSpPr/>
        <p:nvPr/>
      </p:nvGrpSpPr>
      <p:grpSpPr>
        <a:xfrm>
          <a:off x="0" y="0"/>
          <a:ext cx="0" cy="0"/>
          <a:chOff x="0" y="0"/>
          <a:chExt cx="0" cy="0"/>
        </a:xfrm>
      </p:grpSpPr>
      <p:sp>
        <p:nvSpPr>
          <p:cNvPr id="8" name="Vit ruta">
            <a:extLst>
              <a:ext uri="{FF2B5EF4-FFF2-40B4-BE49-F238E27FC236}">
                <a16:creationId xmlns:a16="http://schemas.microsoft.com/office/drawing/2014/main" id="{7D40490C-5B0D-B236-598F-7E7BF7127F96}"/>
              </a:ext>
            </a:extLst>
          </p:cNvPr>
          <p:cNvSpPr>
            <a:spLocks noGrp="1" noRot="1" noMove="1" noResize="1" noEditPoints="1" noAdjustHandles="1" noChangeArrowheads="1" noChangeShapeType="1"/>
          </p:cNvSpPr>
          <p:nvPr/>
        </p:nvSpPr>
        <p:spPr>
          <a:xfrm>
            <a:off x="0" y="0"/>
            <a:ext cx="7875304"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584200"/>
            <a:ext cx="6985000" cy="358775"/>
          </a:xfrm>
        </p:spPr>
        <p:txBody>
          <a:bodyPr wrap="none" anchor="t">
            <a:noAutofit/>
          </a:bodyPr>
          <a:lstStyle>
            <a:lvl1pPr>
              <a:defRPr lang="sv-SE" sz="1600" cap="all" spc="120" baseline="0" dirty="0">
                <a:solidFill>
                  <a:schemeClr val="tx1"/>
                </a:solidFill>
              </a:defRPr>
            </a:lvl1pPr>
          </a:lstStyle>
          <a:p>
            <a:r>
              <a:rPr lang="sv-SE" dirty="0"/>
              <a:t>Titelrubrik på en rad</a:t>
            </a:r>
          </a:p>
        </p:txBody>
      </p:sp>
      <p:sp>
        <p:nvSpPr>
          <p:cNvPr id="7" name="Innehåll 1">
            <a:extLst>
              <a:ext uri="{FF2B5EF4-FFF2-40B4-BE49-F238E27FC236}">
                <a16:creationId xmlns:a16="http://schemas.microsoft.com/office/drawing/2014/main" id="{3AC0CFC1-999F-9BD8-E4CC-F423E1F168B5}"/>
              </a:ext>
            </a:extLst>
          </p:cNvPr>
          <p:cNvSpPr>
            <a:spLocks noGrp="1"/>
          </p:cNvSpPr>
          <p:nvPr>
            <p:ph sz="quarter" idx="21" hasCustomPrompt="1"/>
          </p:nvPr>
        </p:nvSpPr>
        <p:spPr>
          <a:xfrm>
            <a:off x="515938" y="1196975"/>
            <a:ext cx="6985000" cy="4824000"/>
          </a:xfrm>
          <a:noFill/>
          <a:ln>
            <a:noFill/>
          </a:ln>
        </p:spPr>
        <p:style>
          <a:lnRef idx="0">
            <a:scrgbClr r="0" g="0" b="0"/>
          </a:lnRef>
          <a:fillRef idx="0">
            <a:scrgbClr r="0" g="0" b="0"/>
          </a:fillRef>
          <a:effectRef idx="0">
            <a:scrgbClr r="0" g="0" b="0"/>
          </a:effectRef>
          <a:fontRef idx="minor">
            <a:schemeClr val="dk1"/>
          </a:fontRef>
        </p:style>
        <p:txBody>
          <a:bodyPr/>
          <a:lstStyle>
            <a:lvl1pPr>
              <a:defRPr lang="sv-SE" dirty="0"/>
            </a:lvl1pPr>
            <a:lvl2pPr>
              <a:defRPr lang="sv-SE" dirty="0" smtClean="0"/>
            </a:lvl2pPr>
            <a:lvl3pPr>
              <a:defRPr lang="sv-SE" dirty="0" smtClean="0"/>
            </a:lvl3pPr>
            <a:lvl4pPr>
              <a:defRPr lang="sv-SE" dirty="0"/>
            </a:lvl4pPr>
          </a:lstStyle>
          <a:p>
            <a:pPr lvl="0"/>
            <a:r>
              <a:rPr lang="sv-SE" dirty="0"/>
              <a:t>Plats för resultatinnehåll så som diagram, tabeller annan grafik</a:t>
            </a:r>
          </a:p>
        </p:txBody>
      </p:sp>
      <p:sp>
        <p:nvSpPr>
          <p:cNvPr id="5" name="Text 1">
            <a:extLst>
              <a:ext uri="{FF2B5EF4-FFF2-40B4-BE49-F238E27FC236}">
                <a16:creationId xmlns:a16="http://schemas.microsoft.com/office/drawing/2014/main" id="{D99F7B85-E4E6-6F69-7B9E-B470C35429AE}"/>
              </a:ext>
            </a:extLst>
          </p:cNvPr>
          <p:cNvSpPr>
            <a:spLocks noGrp="1"/>
          </p:cNvSpPr>
          <p:nvPr>
            <p:ph type="body" sz="quarter" idx="19" hasCustomPrompt="1"/>
          </p:nvPr>
        </p:nvSpPr>
        <p:spPr>
          <a:xfrm>
            <a:off x="8136000" y="944563"/>
            <a:ext cx="3516000" cy="792162"/>
          </a:xfrm>
        </p:spPr>
        <p:txBody>
          <a:bodyPr vert="horz" lIns="91440" tIns="45720" rIns="91440" bIns="45720" rtlCol="0">
            <a:noAutofit/>
          </a:bodyPr>
          <a:lstStyle>
            <a:lvl1pPr>
              <a:defRPr lang="sv-SE" sz="2200" dirty="0" smtClean="0">
                <a:solidFill>
                  <a:schemeClr val="bg1"/>
                </a:solidFill>
              </a:defRPr>
            </a:lvl1pPr>
            <a:lvl2pPr>
              <a:defRPr lang="sv-SE" dirty="0" smtClean="0">
                <a:solidFill>
                  <a:schemeClr val="bg1"/>
                </a:solidFill>
              </a:defRPr>
            </a:lvl2pPr>
            <a:lvl3pPr>
              <a:defRPr lang="sv-SE" b="0" dirty="0">
                <a:solidFill>
                  <a:schemeClr val="bg1"/>
                </a:solidFill>
              </a:defRPr>
            </a:lvl3pPr>
          </a:lstStyle>
          <a:p>
            <a:pPr lvl="0">
              <a:lnSpc>
                <a:spcPct val="100000"/>
              </a:lnSpc>
              <a:spcBef>
                <a:spcPts val="0"/>
              </a:spcBef>
            </a:pPr>
            <a:r>
              <a:rPr lang="sv-SE" dirty="0"/>
              <a:t>Rubrikruta med plats för text på två rader</a:t>
            </a:r>
          </a:p>
        </p:txBody>
      </p:sp>
      <p:sp>
        <p:nvSpPr>
          <p:cNvPr id="10" name="Text 2">
            <a:extLst>
              <a:ext uri="{FF2B5EF4-FFF2-40B4-BE49-F238E27FC236}">
                <a16:creationId xmlns:a16="http://schemas.microsoft.com/office/drawing/2014/main" id="{24AD7482-E066-F262-B634-508BFBA145B1}"/>
              </a:ext>
            </a:extLst>
          </p:cNvPr>
          <p:cNvSpPr>
            <a:spLocks noGrp="1"/>
          </p:cNvSpPr>
          <p:nvPr>
            <p:ph type="body" sz="quarter" idx="22" hasCustomPrompt="1"/>
          </p:nvPr>
        </p:nvSpPr>
        <p:spPr>
          <a:xfrm>
            <a:off x="8135999" y="1809750"/>
            <a:ext cx="3505139" cy="4248000"/>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9" name="Sidfot">
            <a:extLst>
              <a:ext uri="{FF2B5EF4-FFF2-40B4-BE49-F238E27FC236}">
                <a16:creationId xmlns:a16="http://schemas.microsoft.com/office/drawing/2014/main" id="{B05C7BD6-2A0F-AE00-A895-8A5C66EC256F}"/>
              </a:ext>
            </a:extLst>
          </p:cNvPr>
          <p:cNvSpPr>
            <a:spLocks noGrp="1"/>
          </p:cNvSpPr>
          <p:nvPr>
            <p:ph type="body" sz="quarter" idx="20" hasCustomPrompt="1"/>
          </p:nvPr>
        </p:nvSpPr>
        <p:spPr>
          <a:xfrm>
            <a:off x="515939" y="6273800"/>
            <a:ext cx="6985000" cy="358775"/>
          </a:xfrm>
        </p:spPr>
        <p:txBody>
          <a:bodyPr anchor="b"/>
          <a:lstStyle>
            <a:lvl1pPr>
              <a:lnSpc>
                <a:spcPct val="100000"/>
              </a:lnSpc>
              <a:spcBef>
                <a:spcPts val="0"/>
              </a:spcBef>
              <a:defRPr sz="1100"/>
            </a:lvl1pPr>
          </a:lstStyle>
          <a:p>
            <a:pPr lvl="0"/>
            <a:r>
              <a:rPr lang="sv-SE" dirty="0"/>
              <a:t>Sidfot</a:t>
            </a:r>
          </a:p>
        </p:txBody>
      </p:sp>
      <p:sp>
        <p:nvSpPr>
          <p:cNvPr id="11" name="Bildnummer">
            <a:extLst>
              <a:ext uri="{FF2B5EF4-FFF2-40B4-BE49-F238E27FC236}">
                <a16:creationId xmlns:a16="http://schemas.microsoft.com/office/drawing/2014/main" id="{9FDDD603-5BB4-4F7D-3CBF-6C51B92662C6}"/>
              </a:ext>
            </a:extLst>
          </p:cNvPr>
          <p:cNvSpPr>
            <a:spLocks noGrp="1"/>
          </p:cNvSpPr>
          <p:nvPr>
            <p:ph type="sldNum" sz="quarter" idx="10"/>
          </p:nvPr>
        </p:nvSpPr>
        <p:spPr>
          <a:xfrm>
            <a:off x="11082338" y="6273799"/>
            <a:ext cx="865187" cy="358776"/>
          </a:xfrm>
        </p:spPr>
        <p:txBody>
          <a:bodyPr/>
          <a:lstStyle>
            <a:lvl1pPr>
              <a:defRPr>
                <a:solidFill>
                  <a:schemeClr val="bg1"/>
                </a:solidFill>
              </a:defRPr>
            </a:lvl1pPr>
          </a:lstStyle>
          <a:p>
            <a:fld id="{0F73819E-773B-4A43-88EE-FC0AC92ECDF9}" type="slidenum">
              <a:rPr lang="sv-SE" smtClean="0"/>
              <a:t>‹#›</a:t>
            </a:fld>
            <a:endParaRPr lang="sv-SE"/>
          </a:p>
        </p:txBody>
      </p:sp>
    </p:spTree>
    <p:extLst>
      <p:ext uri="{BB962C8B-B14F-4D97-AF65-F5344CB8AC3E}">
        <p14:creationId xmlns:p14="http://schemas.microsoft.com/office/powerpoint/2010/main" val="3380512652"/>
      </p:ext>
    </p:extLst>
  </p:cSld>
  <p:clrMapOvr>
    <a:masterClrMapping/>
  </p:clrMapOvr>
  <p:extLst>
    <p:ext uri="{DCECCB84-F9BA-43D5-87BE-67443E8EF086}">
      <p15:sldGuideLst xmlns:p15="http://schemas.microsoft.com/office/powerpoint/2012/main">
        <p15:guide id="1" orient="horz" pos="595">
          <p15:clr>
            <a:srgbClr val="FBAE40"/>
          </p15:clr>
        </p15:guide>
        <p15:guide id="2" pos="4725">
          <p15:clr>
            <a:srgbClr val="FBAE40"/>
          </p15:clr>
        </p15:guide>
        <p15:guide id="3" pos="4951">
          <p15:clr>
            <a:srgbClr val="FBAE40"/>
          </p15:clr>
        </p15:guide>
        <p15:guide id="4" orient="horz" pos="754">
          <p15:clr>
            <a:srgbClr val="FBAE40"/>
          </p15:clr>
        </p15:guide>
        <p15:guide id="5" pos="511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ultat, mer text (L)">
    <p:bg>
      <p:bgPr>
        <a:solidFill>
          <a:srgbClr val="ACD5BC"/>
        </a:solidFill>
        <a:effectLst/>
      </p:bgPr>
    </p:bg>
    <p:spTree>
      <p:nvGrpSpPr>
        <p:cNvPr id="1" name=""/>
        <p:cNvGrpSpPr/>
        <p:nvPr/>
      </p:nvGrpSpPr>
      <p:grpSpPr>
        <a:xfrm>
          <a:off x="0" y="0"/>
          <a:ext cx="0" cy="0"/>
          <a:chOff x="0" y="0"/>
          <a:chExt cx="0" cy="0"/>
        </a:xfrm>
      </p:grpSpPr>
      <p:sp>
        <p:nvSpPr>
          <p:cNvPr id="8" name="Vit ruta">
            <a:extLst>
              <a:ext uri="{FF2B5EF4-FFF2-40B4-BE49-F238E27FC236}">
                <a16:creationId xmlns:a16="http://schemas.microsoft.com/office/drawing/2014/main" id="{7D40490C-5B0D-B236-598F-7E7BF7127F96}"/>
              </a:ext>
            </a:extLst>
          </p:cNvPr>
          <p:cNvSpPr>
            <a:spLocks noGrp="1" noRot="1" noMove="1" noResize="1" noEditPoints="1" noAdjustHandles="1" noChangeArrowheads="1" noChangeShapeType="1"/>
          </p:cNvSpPr>
          <p:nvPr/>
        </p:nvSpPr>
        <p:spPr>
          <a:xfrm>
            <a:off x="0" y="0"/>
            <a:ext cx="7875304"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584200"/>
            <a:ext cx="6985000" cy="358775"/>
          </a:xfrm>
        </p:spPr>
        <p:txBody>
          <a:bodyPr wrap="none" anchor="t">
            <a:noAutofit/>
          </a:bodyPr>
          <a:lstStyle>
            <a:lvl1pPr>
              <a:defRPr lang="sv-SE" sz="1600" cap="all" spc="120" baseline="0" dirty="0">
                <a:solidFill>
                  <a:schemeClr val="tx1"/>
                </a:solidFill>
              </a:defRPr>
            </a:lvl1pPr>
          </a:lstStyle>
          <a:p>
            <a:r>
              <a:rPr lang="sv-SE" dirty="0"/>
              <a:t>Titelrubrik på en rad</a:t>
            </a:r>
          </a:p>
        </p:txBody>
      </p:sp>
      <p:sp>
        <p:nvSpPr>
          <p:cNvPr id="7" name="Innehåll 1">
            <a:extLst>
              <a:ext uri="{FF2B5EF4-FFF2-40B4-BE49-F238E27FC236}">
                <a16:creationId xmlns:a16="http://schemas.microsoft.com/office/drawing/2014/main" id="{3AC0CFC1-999F-9BD8-E4CC-F423E1F168B5}"/>
              </a:ext>
            </a:extLst>
          </p:cNvPr>
          <p:cNvSpPr>
            <a:spLocks noGrp="1"/>
          </p:cNvSpPr>
          <p:nvPr>
            <p:ph sz="quarter" idx="21" hasCustomPrompt="1"/>
          </p:nvPr>
        </p:nvSpPr>
        <p:spPr>
          <a:xfrm>
            <a:off x="515938" y="1196975"/>
            <a:ext cx="6985000" cy="4824000"/>
          </a:xfrm>
          <a:noFill/>
          <a:ln>
            <a:noFill/>
          </a:ln>
        </p:spPr>
        <p:style>
          <a:lnRef idx="0">
            <a:scrgbClr r="0" g="0" b="0"/>
          </a:lnRef>
          <a:fillRef idx="0">
            <a:scrgbClr r="0" g="0" b="0"/>
          </a:fillRef>
          <a:effectRef idx="0">
            <a:scrgbClr r="0" g="0" b="0"/>
          </a:effectRef>
          <a:fontRef idx="minor">
            <a:schemeClr val="dk1"/>
          </a:fontRef>
        </p:style>
        <p:txBody>
          <a:bodyPr/>
          <a:lstStyle>
            <a:lvl1pPr>
              <a:defRPr lang="sv-SE" dirty="0"/>
            </a:lvl1pPr>
            <a:lvl2pPr>
              <a:defRPr lang="sv-SE" dirty="0" smtClean="0"/>
            </a:lvl2pPr>
            <a:lvl3pPr>
              <a:defRPr lang="sv-SE" dirty="0" smtClean="0"/>
            </a:lvl3pPr>
            <a:lvl4pPr>
              <a:defRPr lang="sv-SE" dirty="0"/>
            </a:lvl4pPr>
          </a:lstStyle>
          <a:p>
            <a:pPr lvl="0"/>
            <a:r>
              <a:rPr lang="sv-SE" dirty="0"/>
              <a:t>Plats för resultatinnehåll så som diagram, tabeller annan grafik</a:t>
            </a:r>
          </a:p>
        </p:txBody>
      </p:sp>
      <p:sp>
        <p:nvSpPr>
          <p:cNvPr id="3" name="Text 1">
            <a:extLst>
              <a:ext uri="{FF2B5EF4-FFF2-40B4-BE49-F238E27FC236}">
                <a16:creationId xmlns:a16="http://schemas.microsoft.com/office/drawing/2014/main" id="{DD0368BD-896E-D735-5C20-E0CC5576F384}"/>
              </a:ext>
            </a:extLst>
          </p:cNvPr>
          <p:cNvSpPr>
            <a:spLocks noGrp="1"/>
          </p:cNvSpPr>
          <p:nvPr>
            <p:ph type="body" sz="quarter" idx="19" hasCustomPrompt="1"/>
          </p:nvPr>
        </p:nvSpPr>
        <p:spPr>
          <a:xfrm>
            <a:off x="8136000" y="944563"/>
            <a:ext cx="3516000" cy="792162"/>
          </a:xfrm>
        </p:spPr>
        <p:txBody>
          <a:bodyPr vert="horz" lIns="91440" tIns="45720" rIns="91440" bIns="45720" rtlCol="0">
            <a:noAutofit/>
          </a:bodyPr>
          <a:lstStyle>
            <a:lvl1pPr>
              <a:defRPr lang="sv-SE" sz="2200" dirty="0" smtClean="0"/>
            </a:lvl1pPr>
            <a:lvl2pPr>
              <a:defRPr lang="sv-SE" dirty="0" smtClean="0"/>
            </a:lvl2pPr>
            <a:lvl3pPr>
              <a:defRPr lang="sv-SE" b="0" dirty="0"/>
            </a:lvl3pPr>
          </a:lstStyle>
          <a:p>
            <a:pPr lvl="0">
              <a:lnSpc>
                <a:spcPct val="100000"/>
              </a:lnSpc>
              <a:spcBef>
                <a:spcPts val="0"/>
              </a:spcBef>
            </a:pPr>
            <a:r>
              <a:rPr lang="sv-SE" dirty="0"/>
              <a:t>Rubrikruta med plats för text på två rader</a:t>
            </a:r>
          </a:p>
        </p:txBody>
      </p:sp>
      <p:sp>
        <p:nvSpPr>
          <p:cNvPr id="10" name="Text 2">
            <a:extLst>
              <a:ext uri="{FF2B5EF4-FFF2-40B4-BE49-F238E27FC236}">
                <a16:creationId xmlns:a16="http://schemas.microsoft.com/office/drawing/2014/main" id="{24AD7482-E066-F262-B634-508BFBA145B1}"/>
              </a:ext>
            </a:extLst>
          </p:cNvPr>
          <p:cNvSpPr>
            <a:spLocks noGrp="1"/>
          </p:cNvSpPr>
          <p:nvPr>
            <p:ph type="body" sz="quarter" idx="22" hasCustomPrompt="1"/>
          </p:nvPr>
        </p:nvSpPr>
        <p:spPr>
          <a:xfrm>
            <a:off x="8135999" y="1809750"/>
            <a:ext cx="3505139" cy="4248000"/>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9" name="Sidfot">
            <a:extLst>
              <a:ext uri="{FF2B5EF4-FFF2-40B4-BE49-F238E27FC236}">
                <a16:creationId xmlns:a16="http://schemas.microsoft.com/office/drawing/2014/main" id="{B05C7BD6-2A0F-AE00-A895-8A5C66EC256F}"/>
              </a:ext>
            </a:extLst>
          </p:cNvPr>
          <p:cNvSpPr>
            <a:spLocks noGrp="1"/>
          </p:cNvSpPr>
          <p:nvPr>
            <p:ph type="body" sz="quarter" idx="20" hasCustomPrompt="1"/>
          </p:nvPr>
        </p:nvSpPr>
        <p:spPr>
          <a:xfrm>
            <a:off x="515939" y="6273800"/>
            <a:ext cx="6985000" cy="358775"/>
          </a:xfrm>
        </p:spPr>
        <p:txBody>
          <a:bodyPr anchor="b"/>
          <a:lstStyle>
            <a:lvl1pPr>
              <a:lnSpc>
                <a:spcPct val="100000"/>
              </a:lnSpc>
              <a:spcBef>
                <a:spcPts val="0"/>
              </a:spcBef>
              <a:defRPr sz="1100"/>
            </a:lvl1pPr>
          </a:lstStyle>
          <a:p>
            <a:pPr lvl="0"/>
            <a:r>
              <a:rPr lang="sv-SE" dirty="0"/>
              <a:t>Sidfot</a:t>
            </a:r>
          </a:p>
        </p:txBody>
      </p:sp>
      <p:sp>
        <p:nvSpPr>
          <p:cNvPr id="11" name="Bildnummer">
            <a:extLst>
              <a:ext uri="{FF2B5EF4-FFF2-40B4-BE49-F238E27FC236}">
                <a16:creationId xmlns:a16="http://schemas.microsoft.com/office/drawing/2014/main" id="{9FDDD603-5BB4-4F7D-3CBF-6C51B92662C6}"/>
              </a:ext>
            </a:extLst>
          </p:cNvPr>
          <p:cNvSpPr>
            <a:spLocks noGrp="1"/>
          </p:cNvSpPr>
          <p:nvPr>
            <p:ph type="sldNum" sz="quarter" idx="10"/>
          </p:nvPr>
        </p:nvSpPr>
        <p:spPr>
          <a:xfrm>
            <a:off x="11082338" y="6273799"/>
            <a:ext cx="865187" cy="358776"/>
          </a:xfrm>
        </p:spPr>
        <p:txBody>
          <a:bodyPr/>
          <a:lstStyle/>
          <a:p>
            <a:fld id="{0F73819E-773B-4A43-88EE-FC0AC92ECDF9}" type="slidenum">
              <a:rPr lang="sv-SE" smtClean="0"/>
              <a:t>‹#›</a:t>
            </a:fld>
            <a:endParaRPr lang="sv-SE"/>
          </a:p>
        </p:txBody>
      </p:sp>
    </p:spTree>
    <p:extLst>
      <p:ext uri="{BB962C8B-B14F-4D97-AF65-F5344CB8AC3E}">
        <p14:creationId xmlns:p14="http://schemas.microsoft.com/office/powerpoint/2010/main" val="302422280"/>
      </p:ext>
    </p:extLst>
  </p:cSld>
  <p:clrMapOvr>
    <a:masterClrMapping/>
  </p:clrMapOvr>
  <p:extLst>
    <p:ext uri="{DCECCB84-F9BA-43D5-87BE-67443E8EF086}">
      <p15:sldGuideLst xmlns:p15="http://schemas.microsoft.com/office/powerpoint/2012/main">
        <p15:guide id="1" orient="horz" pos="595">
          <p15:clr>
            <a:srgbClr val="FBAE40"/>
          </p15:clr>
        </p15:guide>
        <p15:guide id="2" pos="4725">
          <p15:clr>
            <a:srgbClr val="FBAE40"/>
          </p15:clr>
        </p15:guide>
        <p15:guide id="3" pos="4951">
          <p15:clr>
            <a:srgbClr val="FBAE40"/>
          </p15:clr>
        </p15:guide>
        <p15:guide id="4" orient="horz" pos="754">
          <p15:clr>
            <a:srgbClr val="FBAE40"/>
          </p15:clr>
        </p15:guide>
        <p15:guide id="5" pos="511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at (M)">
    <p:bg>
      <p:bgPr>
        <a:solidFill>
          <a:srgbClr val="6377AD"/>
        </a:solidFill>
        <a:effectLst/>
      </p:bgPr>
    </p:bg>
    <p:spTree>
      <p:nvGrpSpPr>
        <p:cNvPr id="1" name=""/>
        <p:cNvGrpSpPr/>
        <p:nvPr/>
      </p:nvGrpSpPr>
      <p:grpSpPr>
        <a:xfrm>
          <a:off x="0" y="0"/>
          <a:ext cx="0" cy="0"/>
          <a:chOff x="0" y="0"/>
          <a:chExt cx="0" cy="0"/>
        </a:xfrm>
      </p:grpSpPr>
      <p:sp>
        <p:nvSpPr>
          <p:cNvPr id="8" name="Bakgrundsbild">
            <a:extLst>
              <a:ext uri="{FF2B5EF4-FFF2-40B4-BE49-F238E27FC236}">
                <a16:creationId xmlns:a16="http://schemas.microsoft.com/office/drawing/2014/main" id="{EA6A5994-CED6-9BE8-E6A3-E241CFD10DB9}"/>
              </a:ext>
              <a:ext uri="{C183D7F6-B498-43B3-948B-1728B52AA6E4}">
                <adec:decorative xmlns:adec="http://schemas.microsoft.com/office/drawing/2017/decorative" val="1"/>
              </a:ext>
            </a:extLst>
          </p:cNvPr>
          <p:cNvSpPr>
            <a:spLocks noGrp="1"/>
          </p:cNvSpPr>
          <p:nvPr>
            <p:ph type="pic" sz="quarter" idx="13"/>
          </p:nvPr>
        </p:nvSpPr>
        <p:spPr>
          <a:xfrm>
            <a:off x="6096000" y="162000"/>
            <a:ext cx="5931000" cy="6534000"/>
          </a:xfrm>
          <a:custGeom>
            <a:avLst/>
            <a:gdLst>
              <a:gd name="connsiteX0" fmla="*/ 0 w 5931000"/>
              <a:gd name="connsiteY0" fmla="*/ 0 h 6534000"/>
              <a:gd name="connsiteX1" fmla="*/ 5809729 w 5931000"/>
              <a:gd name="connsiteY1" fmla="*/ 0 h 6534000"/>
              <a:gd name="connsiteX2" fmla="*/ 5931000 w 5931000"/>
              <a:gd name="connsiteY2" fmla="*/ 121271 h 6534000"/>
              <a:gd name="connsiteX3" fmla="*/ 5931000 w 5931000"/>
              <a:gd name="connsiteY3" fmla="*/ 6412729 h 6534000"/>
              <a:gd name="connsiteX4" fmla="*/ 5809729 w 5931000"/>
              <a:gd name="connsiteY4" fmla="*/ 6534000 h 6534000"/>
              <a:gd name="connsiteX5" fmla="*/ 0 w 5931000"/>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000" h="6534000">
                <a:moveTo>
                  <a:pt x="0" y="0"/>
                </a:moveTo>
                <a:lnTo>
                  <a:pt x="5809729" y="0"/>
                </a:lnTo>
                <a:cubicBezTo>
                  <a:pt x="5876705" y="0"/>
                  <a:pt x="5931000" y="54295"/>
                  <a:pt x="5931000" y="121271"/>
                </a:cubicBezTo>
                <a:lnTo>
                  <a:pt x="5931000" y="6412729"/>
                </a:lnTo>
                <a:cubicBezTo>
                  <a:pt x="5931000" y="6479705"/>
                  <a:pt x="5876705" y="6534000"/>
                  <a:pt x="5809729"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12" name="Rubrik">
            <a:extLst>
              <a:ext uri="{FF2B5EF4-FFF2-40B4-BE49-F238E27FC236}">
                <a16:creationId xmlns:a16="http://schemas.microsoft.com/office/drawing/2014/main" id="{3814706A-19A8-D273-13A3-3B2238B682C7}"/>
              </a:ext>
            </a:extLst>
          </p:cNvPr>
          <p:cNvSpPr>
            <a:spLocks noGrp="1"/>
          </p:cNvSpPr>
          <p:nvPr>
            <p:ph type="title" hasCustomPrompt="1"/>
          </p:nvPr>
        </p:nvSpPr>
        <p:spPr>
          <a:xfrm>
            <a:off x="515938" y="584200"/>
            <a:ext cx="5219700" cy="1081088"/>
          </a:xfrm>
        </p:spPr>
        <p:txBody>
          <a:bodyPr anchor="t">
            <a:noAutofit/>
          </a:bodyPr>
          <a:lstStyle>
            <a:lvl1pPr>
              <a:defRPr lang="sv-SE" dirty="0">
                <a:solidFill>
                  <a:schemeClr val="bg1"/>
                </a:solidFill>
              </a:defRPr>
            </a:lvl1pPr>
          </a:lstStyle>
          <a:p>
            <a:r>
              <a:rPr lang="sv-SE" dirty="0"/>
              <a:t>Rubrikruta med plats för text på två rader </a:t>
            </a:r>
          </a:p>
        </p:txBody>
      </p:sp>
      <p:sp>
        <p:nvSpPr>
          <p:cNvPr id="14" name="Text 1">
            <a:extLst>
              <a:ext uri="{FF2B5EF4-FFF2-40B4-BE49-F238E27FC236}">
                <a16:creationId xmlns:a16="http://schemas.microsoft.com/office/drawing/2014/main" id="{BF109F9F-C57F-2FC0-1B56-1F4A742D5A06}"/>
              </a:ext>
            </a:extLst>
          </p:cNvPr>
          <p:cNvSpPr>
            <a:spLocks noGrp="1"/>
          </p:cNvSpPr>
          <p:nvPr>
            <p:ph type="body" sz="quarter" idx="19" hasCustomPrompt="1"/>
          </p:nvPr>
        </p:nvSpPr>
        <p:spPr>
          <a:xfrm>
            <a:off x="515938" y="1736725"/>
            <a:ext cx="5220656" cy="4464049"/>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00A6D474-A2A8-6B29-E2BB-DD81EDC6D82E}"/>
              </a:ext>
            </a:extLst>
          </p:cNvPr>
          <p:cNvSpPr>
            <a:spLocks noGrp="1"/>
          </p:cNvSpPr>
          <p:nvPr>
            <p:ph type="body" sz="quarter" idx="20" hasCustomPrompt="1"/>
          </p:nvPr>
        </p:nvSpPr>
        <p:spPr>
          <a:xfrm>
            <a:off x="515939" y="6273800"/>
            <a:ext cx="5219699"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4" name="Bildnummer">
            <a:extLst>
              <a:ext uri="{FF2B5EF4-FFF2-40B4-BE49-F238E27FC236}">
                <a16:creationId xmlns:a16="http://schemas.microsoft.com/office/drawing/2014/main" id="{92710437-EF93-C0BB-B612-AE10FFCDAA24}"/>
              </a:ext>
            </a:extLst>
          </p:cNvPr>
          <p:cNvSpPr>
            <a:spLocks noGrp="1"/>
          </p:cNvSpPr>
          <p:nvPr>
            <p:ph type="sldNum" sz="quarter" idx="10"/>
          </p:nvPr>
        </p:nvSpPr>
        <p:spPr>
          <a:xfrm>
            <a:off x="11082337" y="6273800"/>
            <a:ext cx="865187" cy="358775"/>
          </a:xfrm>
        </p:spPr>
        <p:txBody>
          <a:bodyPr/>
          <a:lstStyle>
            <a:lvl1pPr>
              <a:defRPr lang="sv-SE" smtClean="0">
                <a:solidFill>
                  <a:schemeClr val="bg1"/>
                </a:solidFill>
              </a:defRPr>
            </a:lvl1pPr>
          </a:lstStyle>
          <a:p>
            <a:fld id="{0F73819E-773B-4A43-88EE-FC0AC92ECDF9}" type="slidenum">
              <a:rPr lang="sv-SE" smtClean="0"/>
              <a:pPr/>
              <a:t>‹#›</a:t>
            </a:fld>
            <a:endParaRPr lang="sv-SE"/>
          </a:p>
        </p:txBody>
      </p:sp>
      <p:sp>
        <p:nvSpPr>
          <p:cNvPr id="2" name="Citat 1">
            <a:extLst>
              <a:ext uri="{FF2B5EF4-FFF2-40B4-BE49-F238E27FC236}">
                <a16:creationId xmlns:a16="http://schemas.microsoft.com/office/drawing/2014/main" id="{6CC5538E-9BD7-3260-2661-9532C00ED6A9}"/>
              </a:ext>
            </a:extLst>
          </p:cNvPr>
          <p:cNvSpPr>
            <a:spLocks noGrp="1"/>
          </p:cNvSpPr>
          <p:nvPr>
            <p:ph type="body" sz="quarter" idx="21" hasCustomPrompt="1"/>
          </p:nvPr>
        </p:nvSpPr>
        <p:spPr>
          <a:xfrm>
            <a:off x="6534230" y="930274"/>
            <a:ext cx="4968000" cy="1008000"/>
          </a:xfrm>
        </p:spPr>
        <p:txBody>
          <a:bodyPr/>
          <a:lstStyle>
            <a:lvl1pPr>
              <a:defRPr lang="sv-SE" i="1" dirty="0">
                <a:solidFill>
                  <a:schemeClr val="bg1"/>
                </a:solidFill>
              </a:defRPr>
            </a:lvl1pPr>
            <a:lvl2pPr marL="0" indent="0" algn="r">
              <a:lnSpc>
                <a:spcPct val="100000"/>
              </a:lnSpc>
              <a:spcBef>
                <a:spcPts val="900"/>
              </a:spcBef>
              <a:buNone/>
              <a:defRPr sz="1100">
                <a:solidFill>
                  <a:schemeClr val="bg1"/>
                </a:solidFill>
              </a:defRPr>
            </a:lvl2pPr>
          </a:lstStyle>
          <a:p>
            <a:pPr lvl="0"/>
            <a:r>
              <a:rPr lang="sv-SE" dirty="0"/>
              <a:t>Citat</a:t>
            </a:r>
          </a:p>
          <a:p>
            <a:pPr lvl="1"/>
            <a:r>
              <a:rPr lang="sv-SE" dirty="0"/>
              <a:t>Källa/målgrupp</a:t>
            </a:r>
          </a:p>
        </p:txBody>
      </p:sp>
      <p:sp>
        <p:nvSpPr>
          <p:cNvPr id="3" name="Citat 2">
            <a:extLst>
              <a:ext uri="{FF2B5EF4-FFF2-40B4-BE49-F238E27FC236}">
                <a16:creationId xmlns:a16="http://schemas.microsoft.com/office/drawing/2014/main" id="{D48E4F19-BBF5-9518-83B2-EDDA5C98864B}"/>
              </a:ext>
            </a:extLst>
          </p:cNvPr>
          <p:cNvSpPr>
            <a:spLocks noGrp="1"/>
          </p:cNvSpPr>
          <p:nvPr>
            <p:ph type="body" sz="quarter" idx="22" hasCustomPrompt="1"/>
          </p:nvPr>
        </p:nvSpPr>
        <p:spPr>
          <a:xfrm>
            <a:off x="6564800" y="2077828"/>
            <a:ext cx="4968000" cy="1008000"/>
          </a:xfrm>
        </p:spPr>
        <p:txBody>
          <a:bodyPr/>
          <a:lstStyle>
            <a:lvl1pPr>
              <a:defRPr lang="sv-SE" i="1" dirty="0">
                <a:solidFill>
                  <a:schemeClr val="bg1"/>
                </a:solidFill>
              </a:defRPr>
            </a:lvl1pPr>
            <a:lvl2pPr marL="0" indent="0" algn="r">
              <a:lnSpc>
                <a:spcPct val="100000"/>
              </a:lnSpc>
              <a:spcBef>
                <a:spcPts val="900"/>
              </a:spcBef>
              <a:buNone/>
              <a:defRPr sz="1100">
                <a:solidFill>
                  <a:schemeClr val="bg1"/>
                </a:solidFill>
              </a:defRPr>
            </a:lvl2pPr>
          </a:lstStyle>
          <a:p>
            <a:pPr lvl="0"/>
            <a:r>
              <a:rPr lang="sv-SE" dirty="0"/>
              <a:t>Citat</a:t>
            </a:r>
          </a:p>
          <a:p>
            <a:pPr lvl="1"/>
            <a:r>
              <a:rPr lang="sv-SE" dirty="0"/>
              <a:t>Källa/målgrupp</a:t>
            </a:r>
          </a:p>
        </p:txBody>
      </p:sp>
      <p:sp>
        <p:nvSpPr>
          <p:cNvPr id="6" name="Citat 3">
            <a:extLst>
              <a:ext uri="{FF2B5EF4-FFF2-40B4-BE49-F238E27FC236}">
                <a16:creationId xmlns:a16="http://schemas.microsoft.com/office/drawing/2014/main" id="{77DFE826-B677-E9C9-FAF5-FFF8B11D0B1C}"/>
              </a:ext>
            </a:extLst>
          </p:cNvPr>
          <p:cNvSpPr>
            <a:spLocks noGrp="1"/>
          </p:cNvSpPr>
          <p:nvPr>
            <p:ph type="body" sz="quarter" idx="23" hasCustomPrompt="1"/>
          </p:nvPr>
        </p:nvSpPr>
        <p:spPr>
          <a:xfrm>
            <a:off x="6564800" y="3225382"/>
            <a:ext cx="4968000" cy="1008000"/>
          </a:xfrm>
        </p:spPr>
        <p:txBody>
          <a:bodyPr/>
          <a:lstStyle>
            <a:lvl1pPr>
              <a:defRPr lang="sv-SE" i="1" dirty="0">
                <a:solidFill>
                  <a:schemeClr val="bg1"/>
                </a:solidFill>
              </a:defRPr>
            </a:lvl1pPr>
            <a:lvl2pPr marL="0" indent="0" algn="r">
              <a:lnSpc>
                <a:spcPct val="100000"/>
              </a:lnSpc>
              <a:spcBef>
                <a:spcPts val="900"/>
              </a:spcBef>
              <a:buNone/>
              <a:defRPr sz="1100">
                <a:solidFill>
                  <a:schemeClr val="bg1"/>
                </a:solidFill>
              </a:defRPr>
            </a:lvl2pPr>
          </a:lstStyle>
          <a:p>
            <a:pPr lvl="0"/>
            <a:r>
              <a:rPr lang="sv-SE" dirty="0"/>
              <a:t>Citat</a:t>
            </a:r>
          </a:p>
          <a:p>
            <a:pPr lvl="1"/>
            <a:r>
              <a:rPr lang="sv-SE" dirty="0"/>
              <a:t>Källa/målgrupp</a:t>
            </a:r>
          </a:p>
        </p:txBody>
      </p:sp>
      <p:sp>
        <p:nvSpPr>
          <p:cNvPr id="7" name="Citat 4">
            <a:extLst>
              <a:ext uri="{FF2B5EF4-FFF2-40B4-BE49-F238E27FC236}">
                <a16:creationId xmlns:a16="http://schemas.microsoft.com/office/drawing/2014/main" id="{25BA916F-C723-6DC5-3892-523AD28C20AE}"/>
              </a:ext>
            </a:extLst>
          </p:cNvPr>
          <p:cNvSpPr>
            <a:spLocks noGrp="1"/>
          </p:cNvSpPr>
          <p:nvPr>
            <p:ph type="body" sz="quarter" idx="24" hasCustomPrompt="1"/>
          </p:nvPr>
        </p:nvSpPr>
        <p:spPr>
          <a:xfrm>
            <a:off x="6564800" y="4372936"/>
            <a:ext cx="4968000" cy="1008000"/>
          </a:xfrm>
        </p:spPr>
        <p:txBody>
          <a:bodyPr/>
          <a:lstStyle>
            <a:lvl1pPr>
              <a:defRPr lang="sv-SE" i="1" dirty="0">
                <a:solidFill>
                  <a:schemeClr val="bg1"/>
                </a:solidFill>
              </a:defRPr>
            </a:lvl1pPr>
            <a:lvl2pPr marL="0" indent="0" algn="r">
              <a:lnSpc>
                <a:spcPct val="100000"/>
              </a:lnSpc>
              <a:spcBef>
                <a:spcPts val="900"/>
              </a:spcBef>
              <a:buNone/>
              <a:defRPr sz="1100">
                <a:solidFill>
                  <a:schemeClr val="bg1"/>
                </a:solidFill>
              </a:defRPr>
            </a:lvl2pPr>
          </a:lstStyle>
          <a:p>
            <a:pPr lvl="0"/>
            <a:r>
              <a:rPr lang="sv-SE" dirty="0"/>
              <a:t>Citat</a:t>
            </a:r>
          </a:p>
          <a:p>
            <a:pPr lvl="1"/>
            <a:r>
              <a:rPr lang="sv-SE" dirty="0"/>
              <a:t>Källa/målgrupp</a:t>
            </a:r>
          </a:p>
        </p:txBody>
      </p:sp>
      <p:sp>
        <p:nvSpPr>
          <p:cNvPr id="9" name="Citat 5">
            <a:extLst>
              <a:ext uri="{FF2B5EF4-FFF2-40B4-BE49-F238E27FC236}">
                <a16:creationId xmlns:a16="http://schemas.microsoft.com/office/drawing/2014/main" id="{E09B4B13-4C47-D9F5-1D8D-62CA226C0DD5}"/>
              </a:ext>
            </a:extLst>
          </p:cNvPr>
          <p:cNvSpPr>
            <a:spLocks noGrp="1"/>
          </p:cNvSpPr>
          <p:nvPr>
            <p:ph type="body" sz="quarter" idx="25" hasCustomPrompt="1"/>
          </p:nvPr>
        </p:nvSpPr>
        <p:spPr>
          <a:xfrm>
            <a:off x="6558530" y="5520491"/>
            <a:ext cx="4968000" cy="1008000"/>
          </a:xfrm>
        </p:spPr>
        <p:txBody>
          <a:bodyPr/>
          <a:lstStyle>
            <a:lvl1pPr>
              <a:defRPr lang="sv-SE" i="1" dirty="0">
                <a:solidFill>
                  <a:schemeClr val="bg1"/>
                </a:solidFill>
              </a:defRPr>
            </a:lvl1pPr>
            <a:lvl2pPr marL="0" indent="0" algn="r">
              <a:lnSpc>
                <a:spcPct val="100000"/>
              </a:lnSpc>
              <a:spcBef>
                <a:spcPts val="900"/>
              </a:spcBef>
              <a:buNone/>
              <a:defRPr sz="1100">
                <a:solidFill>
                  <a:schemeClr val="bg1"/>
                </a:solidFill>
              </a:defRPr>
            </a:lvl2pPr>
          </a:lstStyle>
          <a:p>
            <a:pPr lvl="0"/>
            <a:r>
              <a:rPr lang="sv-SE" dirty="0"/>
              <a:t>Citat</a:t>
            </a:r>
          </a:p>
          <a:p>
            <a:pPr lvl="1"/>
            <a:r>
              <a:rPr lang="sv-SE" dirty="0"/>
              <a:t>Källa/målgrupp</a:t>
            </a:r>
          </a:p>
        </p:txBody>
      </p:sp>
    </p:spTree>
    <p:extLst>
      <p:ext uri="{BB962C8B-B14F-4D97-AF65-F5344CB8AC3E}">
        <p14:creationId xmlns:p14="http://schemas.microsoft.com/office/powerpoint/2010/main" val="4203376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1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tat (L)">
    <p:bg>
      <p:bgPr>
        <a:solidFill>
          <a:srgbClr val="ACD5BC"/>
        </a:solidFill>
        <a:effectLst/>
      </p:bgPr>
    </p:bg>
    <p:spTree>
      <p:nvGrpSpPr>
        <p:cNvPr id="1" name=""/>
        <p:cNvGrpSpPr/>
        <p:nvPr/>
      </p:nvGrpSpPr>
      <p:grpSpPr>
        <a:xfrm>
          <a:off x="0" y="0"/>
          <a:ext cx="0" cy="0"/>
          <a:chOff x="0" y="0"/>
          <a:chExt cx="0" cy="0"/>
        </a:xfrm>
      </p:grpSpPr>
      <p:sp>
        <p:nvSpPr>
          <p:cNvPr id="8" name="Bakgrundsbild">
            <a:extLst>
              <a:ext uri="{FF2B5EF4-FFF2-40B4-BE49-F238E27FC236}">
                <a16:creationId xmlns:a16="http://schemas.microsoft.com/office/drawing/2014/main" id="{EA6A5994-CED6-9BE8-E6A3-E241CFD10DB9}"/>
              </a:ext>
              <a:ext uri="{C183D7F6-B498-43B3-948B-1728B52AA6E4}">
                <adec:decorative xmlns:adec="http://schemas.microsoft.com/office/drawing/2017/decorative" val="1"/>
              </a:ext>
            </a:extLst>
          </p:cNvPr>
          <p:cNvSpPr>
            <a:spLocks noGrp="1"/>
          </p:cNvSpPr>
          <p:nvPr>
            <p:ph type="pic" sz="quarter" idx="13"/>
          </p:nvPr>
        </p:nvSpPr>
        <p:spPr>
          <a:xfrm>
            <a:off x="6096000" y="162000"/>
            <a:ext cx="5931000" cy="6534000"/>
          </a:xfrm>
          <a:custGeom>
            <a:avLst/>
            <a:gdLst>
              <a:gd name="connsiteX0" fmla="*/ 0 w 5931000"/>
              <a:gd name="connsiteY0" fmla="*/ 0 h 6534000"/>
              <a:gd name="connsiteX1" fmla="*/ 5809729 w 5931000"/>
              <a:gd name="connsiteY1" fmla="*/ 0 h 6534000"/>
              <a:gd name="connsiteX2" fmla="*/ 5931000 w 5931000"/>
              <a:gd name="connsiteY2" fmla="*/ 121271 h 6534000"/>
              <a:gd name="connsiteX3" fmla="*/ 5931000 w 5931000"/>
              <a:gd name="connsiteY3" fmla="*/ 6412729 h 6534000"/>
              <a:gd name="connsiteX4" fmla="*/ 5809729 w 5931000"/>
              <a:gd name="connsiteY4" fmla="*/ 6534000 h 6534000"/>
              <a:gd name="connsiteX5" fmla="*/ 0 w 5931000"/>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000" h="6534000">
                <a:moveTo>
                  <a:pt x="0" y="0"/>
                </a:moveTo>
                <a:lnTo>
                  <a:pt x="5809729" y="0"/>
                </a:lnTo>
                <a:cubicBezTo>
                  <a:pt x="5876705" y="0"/>
                  <a:pt x="5931000" y="54295"/>
                  <a:pt x="5931000" y="121271"/>
                </a:cubicBezTo>
                <a:lnTo>
                  <a:pt x="5931000" y="6412729"/>
                </a:lnTo>
                <a:cubicBezTo>
                  <a:pt x="5931000" y="6479705"/>
                  <a:pt x="5876705" y="6534000"/>
                  <a:pt x="5809729"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12" name="Rubrik">
            <a:extLst>
              <a:ext uri="{FF2B5EF4-FFF2-40B4-BE49-F238E27FC236}">
                <a16:creationId xmlns:a16="http://schemas.microsoft.com/office/drawing/2014/main" id="{3814706A-19A8-D273-13A3-3B2238B682C7}"/>
              </a:ext>
            </a:extLst>
          </p:cNvPr>
          <p:cNvSpPr>
            <a:spLocks noGrp="1"/>
          </p:cNvSpPr>
          <p:nvPr>
            <p:ph type="title" hasCustomPrompt="1"/>
          </p:nvPr>
        </p:nvSpPr>
        <p:spPr>
          <a:xfrm>
            <a:off x="515938" y="584200"/>
            <a:ext cx="5219700" cy="1081088"/>
          </a:xfrm>
        </p:spPr>
        <p:txBody>
          <a:bodyPr anchor="t">
            <a:noAutofit/>
          </a:bodyPr>
          <a:lstStyle>
            <a:lvl1pPr>
              <a:defRPr lang="sv-SE" dirty="0"/>
            </a:lvl1pPr>
          </a:lstStyle>
          <a:p>
            <a:r>
              <a:rPr lang="sv-SE" dirty="0"/>
              <a:t>Rubrikruta med plats för text på två rader </a:t>
            </a:r>
          </a:p>
        </p:txBody>
      </p:sp>
      <p:sp>
        <p:nvSpPr>
          <p:cNvPr id="14" name="Text 1">
            <a:extLst>
              <a:ext uri="{FF2B5EF4-FFF2-40B4-BE49-F238E27FC236}">
                <a16:creationId xmlns:a16="http://schemas.microsoft.com/office/drawing/2014/main" id="{BF109F9F-C57F-2FC0-1B56-1F4A742D5A06}"/>
              </a:ext>
            </a:extLst>
          </p:cNvPr>
          <p:cNvSpPr>
            <a:spLocks noGrp="1"/>
          </p:cNvSpPr>
          <p:nvPr>
            <p:ph type="body" sz="quarter" idx="19" hasCustomPrompt="1"/>
          </p:nvPr>
        </p:nvSpPr>
        <p:spPr>
          <a:xfrm>
            <a:off x="515938" y="1736725"/>
            <a:ext cx="5220656" cy="4464049"/>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00A6D474-A2A8-6B29-E2BB-DD81EDC6D82E}"/>
              </a:ext>
            </a:extLst>
          </p:cNvPr>
          <p:cNvSpPr>
            <a:spLocks noGrp="1"/>
          </p:cNvSpPr>
          <p:nvPr>
            <p:ph type="body" sz="quarter" idx="20" hasCustomPrompt="1"/>
          </p:nvPr>
        </p:nvSpPr>
        <p:spPr>
          <a:xfrm>
            <a:off x="515939" y="6273800"/>
            <a:ext cx="5219699" cy="358775"/>
          </a:xfrm>
        </p:spPr>
        <p:txBody>
          <a:bodyPr anchor="b"/>
          <a:lstStyle>
            <a:lvl1pPr>
              <a:lnSpc>
                <a:spcPct val="100000"/>
              </a:lnSpc>
              <a:spcBef>
                <a:spcPts val="0"/>
              </a:spcBef>
              <a:defRPr sz="1100"/>
            </a:lvl1pPr>
          </a:lstStyle>
          <a:p>
            <a:pPr lvl="0"/>
            <a:r>
              <a:rPr lang="sv-SE" dirty="0"/>
              <a:t>Sidfot</a:t>
            </a:r>
          </a:p>
        </p:txBody>
      </p:sp>
      <p:sp>
        <p:nvSpPr>
          <p:cNvPr id="4" name="Bildnummer">
            <a:extLst>
              <a:ext uri="{FF2B5EF4-FFF2-40B4-BE49-F238E27FC236}">
                <a16:creationId xmlns:a16="http://schemas.microsoft.com/office/drawing/2014/main" id="{92710437-EF93-C0BB-B612-AE10FFCDAA24}"/>
              </a:ext>
            </a:extLst>
          </p:cNvPr>
          <p:cNvSpPr>
            <a:spLocks noGrp="1"/>
          </p:cNvSpPr>
          <p:nvPr>
            <p:ph type="sldNum" sz="quarter" idx="10"/>
          </p:nvPr>
        </p:nvSpPr>
        <p:spPr>
          <a:xfrm>
            <a:off x="11082337" y="6273800"/>
            <a:ext cx="865187" cy="358775"/>
          </a:xfrm>
        </p:spPr>
        <p:txBody>
          <a:bodyPr/>
          <a:lstStyle>
            <a:lvl1pPr>
              <a:defRPr lang="sv-SE" smtClean="0"/>
            </a:lvl1pPr>
          </a:lstStyle>
          <a:p>
            <a:fld id="{0F73819E-773B-4A43-88EE-FC0AC92ECDF9}" type="slidenum">
              <a:rPr lang="sv-SE" smtClean="0"/>
              <a:t>‹#›</a:t>
            </a:fld>
            <a:endParaRPr lang="sv-SE"/>
          </a:p>
        </p:txBody>
      </p:sp>
      <p:sp>
        <p:nvSpPr>
          <p:cNvPr id="2" name="Citat 1">
            <a:extLst>
              <a:ext uri="{FF2B5EF4-FFF2-40B4-BE49-F238E27FC236}">
                <a16:creationId xmlns:a16="http://schemas.microsoft.com/office/drawing/2014/main" id="{6CC5538E-9BD7-3260-2661-9532C00ED6A9}"/>
              </a:ext>
            </a:extLst>
          </p:cNvPr>
          <p:cNvSpPr>
            <a:spLocks noGrp="1"/>
          </p:cNvSpPr>
          <p:nvPr>
            <p:ph type="body" sz="quarter" idx="21" hasCustomPrompt="1"/>
          </p:nvPr>
        </p:nvSpPr>
        <p:spPr>
          <a:xfrm>
            <a:off x="6534230" y="955674"/>
            <a:ext cx="4968000" cy="1008000"/>
          </a:xfrm>
        </p:spPr>
        <p:txBody>
          <a:bodyPr/>
          <a:lstStyle>
            <a:lvl1pPr>
              <a:defRPr lang="sv-SE" i="1" dirty="0"/>
            </a:lvl1pPr>
            <a:lvl2pPr marL="0" indent="0" algn="r">
              <a:lnSpc>
                <a:spcPct val="100000"/>
              </a:lnSpc>
              <a:spcBef>
                <a:spcPts val="900"/>
              </a:spcBef>
              <a:buNone/>
              <a:defRPr sz="1100"/>
            </a:lvl2pPr>
          </a:lstStyle>
          <a:p>
            <a:pPr lvl="0"/>
            <a:r>
              <a:rPr lang="sv-SE" dirty="0"/>
              <a:t>Citat</a:t>
            </a:r>
          </a:p>
          <a:p>
            <a:pPr lvl="1"/>
            <a:r>
              <a:rPr lang="sv-SE" dirty="0"/>
              <a:t>Källa/målgrupp</a:t>
            </a:r>
          </a:p>
        </p:txBody>
      </p:sp>
      <p:sp>
        <p:nvSpPr>
          <p:cNvPr id="3" name="Citat 2">
            <a:extLst>
              <a:ext uri="{FF2B5EF4-FFF2-40B4-BE49-F238E27FC236}">
                <a16:creationId xmlns:a16="http://schemas.microsoft.com/office/drawing/2014/main" id="{D48E4F19-BBF5-9518-83B2-EDDA5C98864B}"/>
              </a:ext>
            </a:extLst>
          </p:cNvPr>
          <p:cNvSpPr>
            <a:spLocks noGrp="1"/>
          </p:cNvSpPr>
          <p:nvPr>
            <p:ph type="body" sz="quarter" idx="22" hasCustomPrompt="1"/>
          </p:nvPr>
        </p:nvSpPr>
        <p:spPr>
          <a:xfrm>
            <a:off x="6564800" y="2103228"/>
            <a:ext cx="4968000" cy="1008000"/>
          </a:xfrm>
        </p:spPr>
        <p:txBody>
          <a:bodyPr/>
          <a:lstStyle>
            <a:lvl1pPr>
              <a:defRPr lang="sv-SE" i="1" dirty="0"/>
            </a:lvl1pPr>
            <a:lvl2pPr marL="0" indent="0" algn="r">
              <a:lnSpc>
                <a:spcPct val="100000"/>
              </a:lnSpc>
              <a:spcBef>
                <a:spcPts val="900"/>
              </a:spcBef>
              <a:buNone/>
              <a:defRPr sz="1100"/>
            </a:lvl2pPr>
          </a:lstStyle>
          <a:p>
            <a:pPr lvl="0"/>
            <a:r>
              <a:rPr lang="sv-SE" dirty="0"/>
              <a:t>Citat</a:t>
            </a:r>
          </a:p>
          <a:p>
            <a:pPr lvl="1"/>
            <a:r>
              <a:rPr lang="sv-SE" dirty="0"/>
              <a:t>Källa/målgrupp</a:t>
            </a:r>
          </a:p>
        </p:txBody>
      </p:sp>
      <p:sp>
        <p:nvSpPr>
          <p:cNvPr id="6" name="Citat 3">
            <a:extLst>
              <a:ext uri="{FF2B5EF4-FFF2-40B4-BE49-F238E27FC236}">
                <a16:creationId xmlns:a16="http://schemas.microsoft.com/office/drawing/2014/main" id="{77DFE826-B677-E9C9-FAF5-FFF8B11D0B1C}"/>
              </a:ext>
            </a:extLst>
          </p:cNvPr>
          <p:cNvSpPr>
            <a:spLocks noGrp="1"/>
          </p:cNvSpPr>
          <p:nvPr>
            <p:ph type="body" sz="quarter" idx="23" hasCustomPrompt="1"/>
          </p:nvPr>
        </p:nvSpPr>
        <p:spPr>
          <a:xfrm>
            <a:off x="6564800" y="3250782"/>
            <a:ext cx="4968000" cy="1008000"/>
          </a:xfrm>
        </p:spPr>
        <p:txBody>
          <a:bodyPr/>
          <a:lstStyle>
            <a:lvl1pPr>
              <a:defRPr lang="sv-SE" i="1" dirty="0"/>
            </a:lvl1pPr>
            <a:lvl2pPr marL="0" indent="0" algn="r">
              <a:lnSpc>
                <a:spcPct val="100000"/>
              </a:lnSpc>
              <a:spcBef>
                <a:spcPts val="900"/>
              </a:spcBef>
              <a:buNone/>
              <a:defRPr sz="1100"/>
            </a:lvl2pPr>
          </a:lstStyle>
          <a:p>
            <a:pPr lvl="0"/>
            <a:r>
              <a:rPr lang="sv-SE" dirty="0"/>
              <a:t>Citat</a:t>
            </a:r>
          </a:p>
          <a:p>
            <a:pPr lvl="1"/>
            <a:r>
              <a:rPr lang="sv-SE" dirty="0"/>
              <a:t>Källa/målgrupp</a:t>
            </a:r>
          </a:p>
        </p:txBody>
      </p:sp>
      <p:sp>
        <p:nvSpPr>
          <p:cNvPr id="7" name="Citat 4">
            <a:extLst>
              <a:ext uri="{FF2B5EF4-FFF2-40B4-BE49-F238E27FC236}">
                <a16:creationId xmlns:a16="http://schemas.microsoft.com/office/drawing/2014/main" id="{25BA916F-C723-6DC5-3892-523AD28C20AE}"/>
              </a:ext>
            </a:extLst>
          </p:cNvPr>
          <p:cNvSpPr>
            <a:spLocks noGrp="1"/>
          </p:cNvSpPr>
          <p:nvPr>
            <p:ph type="body" sz="quarter" idx="24" hasCustomPrompt="1"/>
          </p:nvPr>
        </p:nvSpPr>
        <p:spPr>
          <a:xfrm>
            <a:off x="6564800" y="4398336"/>
            <a:ext cx="4968000" cy="1008000"/>
          </a:xfrm>
        </p:spPr>
        <p:txBody>
          <a:bodyPr/>
          <a:lstStyle>
            <a:lvl1pPr>
              <a:defRPr lang="sv-SE" i="1" dirty="0"/>
            </a:lvl1pPr>
            <a:lvl2pPr marL="0" indent="0" algn="r">
              <a:lnSpc>
                <a:spcPct val="100000"/>
              </a:lnSpc>
              <a:spcBef>
                <a:spcPts val="900"/>
              </a:spcBef>
              <a:buNone/>
              <a:defRPr sz="1100"/>
            </a:lvl2pPr>
          </a:lstStyle>
          <a:p>
            <a:pPr lvl="0"/>
            <a:r>
              <a:rPr lang="sv-SE" dirty="0"/>
              <a:t>Citat</a:t>
            </a:r>
          </a:p>
          <a:p>
            <a:pPr lvl="1"/>
            <a:r>
              <a:rPr lang="sv-SE" dirty="0"/>
              <a:t>Källa/målgrupp</a:t>
            </a:r>
          </a:p>
        </p:txBody>
      </p:sp>
      <p:sp>
        <p:nvSpPr>
          <p:cNvPr id="9" name="Citat 5">
            <a:extLst>
              <a:ext uri="{FF2B5EF4-FFF2-40B4-BE49-F238E27FC236}">
                <a16:creationId xmlns:a16="http://schemas.microsoft.com/office/drawing/2014/main" id="{E09B4B13-4C47-D9F5-1D8D-62CA226C0DD5}"/>
              </a:ext>
            </a:extLst>
          </p:cNvPr>
          <p:cNvSpPr>
            <a:spLocks noGrp="1"/>
          </p:cNvSpPr>
          <p:nvPr>
            <p:ph type="body" sz="quarter" idx="25" hasCustomPrompt="1"/>
          </p:nvPr>
        </p:nvSpPr>
        <p:spPr>
          <a:xfrm>
            <a:off x="6558530" y="5545891"/>
            <a:ext cx="4968000" cy="1008000"/>
          </a:xfrm>
        </p:spPr>
        <p:txBody>
          <a:bodyPr/>
          <a:lstStyle>
            <a:lvl1pPr>
              <a:defRPr lang="sv-SE" i="1" dirty="0"/>
            </a:lvl1pPr>
            <a:lvl2pPr marL="0" indent="0" algn="r">
              <a:lnSpc>
                <a:spcPct val="100000"/>
              </a:lnSpc>
              <a:spcBef>
                <a:spcPts val="900"/>
              </a:spcBef>
              <a:buNone/>
              <a:defRPr sz="1100"/>
            </a:lvl2pPr>
          </a:lstStyle>
          <a:p>
            <a:pPr lvl="0"/>
            <a:r>
              <a:rPr lang="sv-SE" dirty="0"/>
              <a:t>Citat</a:t>
            </a:r>
          </a:p>
          <a:p>
            <a:pPr lvl="1"/>
            <a:r>
              <a:rPr lang="sv-SE" dirty="0"/>
              <a:t>Källa/målgrupp</a:t>
            </a:r>
          </a:p>
        </p:txBody>
      </p:sp>
    </p:spTree>
    <p:extLst>
      <p:ext uri="{BB962C8B-B14F-4D97-AF65-F5344CB8AC3E}">
        <p14:creationId xmlns:p14="http://schemas.microsoft.com/office/powerpoint/2010/main" val="3729859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1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om sida">
    <p:spTree>
      <p:nvGrpSpPr>
        <p:cNvPr id="1" name=""/>
        <p:cNvGrpSpPr/>
        <p:nvPr/>
      </p:nvGrpSpPr>
      <p:grpSpPr>
        <a:xfrm>
          <a:off x="0" y="0"/>
          <a:ext cx="0" cy="0"/>
          <a:chOff x="0" y="0"/>
          <a:chExt cx="0" cy="0"/>
        </a:xfrm>
      </p:grpSpPr>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40000" y="-447900"/>
            <a:ext cx="10201025" cy="324000"/>
          </a:xfrm>
        </p:spPr>
        <p:txBody>
          <a:bodyPr anchor="b">
            <a:noAutofit/>
          </a:bodyPr>
          <a:lstStyle>
            <a:lvl1pPr>
              <a:defRPr lang="sv-SE" sz="1600" dirty="0"/>
            </a:lvl1pPr>
          </a:lstStyle>
          <a:p>
            <a:r>
              <a:rPr lang="sv-SE" dirty="0"/>
              <a:t>Ruta för att ange bildrubrik vid krav på tillgänglighetsanpassning</a:t>
            </a:r>
          </a:p>
        </p:txBody>
      </p:sp>
      <p:sp>
        <p:nvSpPr>
          <p:cNvPr id="11" name="Bildnummer">
            <a:extLst>
              <a:ext uri="{FF2B5EF4-FFF2-40B4-BE49-F238E27FC236}">
                <a16:creationId xmlns:a16="http://schemas.microsoft.com/office/drawing/2014/main" id="{BEE7B1ED-B054-2DBC-A6C4-8EAEFFB95815}"/>
              </a:ext>
            </a:extLst>
          </p:cNvPr>
          <p:cNvSpPr>
            <a:spLocks noGrp="1"/>
          </p:cNvSpPr>
          <p:nvPr>
            <p:ph type="sldNum" sz="quarter" idx="10"/>
          </p:nvPr>
        </p:nvSpPr>
        <p:spPr>
          <a:xfrm>
            <a:off x="11082338" y="6273799"/>
            <a:ext cx="865187" cy="358776"/>
          </a:xfrm>
        </p:spPr>
        <p:txBody>
          <a:bodyPr/>
          <a:lstStyle/>
          <a:p>
            <a:fld id="{0F73819E-773B-4A43-88EE-FC0AC92ECDF9}" type="slidenum">
              <a:rPr lang="sv-SE" smtClean="0"/>
              <a:t>‹#›</a:t>
            </a:fld>
            <a:endParaRPr lang="sv-SE"/>
          </a:p>
        </p:txBody>
      </p:sp>
      <p:pic>
        <p:nvPicPr>
          <p:cNvPr id="3" name="Logotyp">
            <a:extLst>
              <a:ext uri="{FF2B5EF4-FFF2-40B4-BE49-F238E27FC236}">
                <a16:creationId xmlns:a16="http://schemas.microsoft.com/office/drawing/2014/main" id="{7A56929E-7638-F2F0-46AC-219CF8E03C0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336" y="226801"/>
            <a:ext cx="866063" cy="288688"/>
          </a:xfrm>
          <a:prstGeom prst="rect">
            <a:avLst/>
          </a:prstGeom>
        </p:spPr>
      </p:pic>
    </p:spTree>
    <p:extLst>
      <p:ext uri="{BB962C8B-B14F-4D97-AF65-F5344CB8AC3E}">
        <p14:creationId xmlns:p14="http://schemas.microsoft.com/office/powerpoint/2010/main" val="197433845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sförteckning med smalbild">
    <p:bg>
      <p:bgPr>
        <a:solidFill>
          <a:srgbClr val="ACD5BC"/>
        </a:solidFill>
        <a:effectLst/>
      </p:bgPr>
    </p:bg>
    <p:spTree>
      <p:nvGrpSpPr>
        <p:cNvPr id="1" name=""/>
        <p:cNvGrpSpPr/>
        <p:nvPr/>
      </p:nvGrpSpPr>
      <p:grpSpPr>
        <a:xfrm>
          <a:off x="0" y="0"/>
          <a:ext cx="0" cy="0"/>
          <a:chOff x="0" y="0"/>
          <a:chExt cx="0" cy="0"/>
        </a:xfrm>
      </p:grpSpPr>
      <p:sp>
        <p:nvSpPr>
          <p:cNvPr id="5" name="Bakgrundsbild">
            <a:extLst>
              <a:ext uri="{FF2B5EF4-FFF2-40B4-BE49-F238E27FC236}">
                <a16:creationId xmlns:a16="http://schemas.microsoft.com/office/drawing/2014/main" id="{EE19539A-F7EE-B077-DD24-07D6FE18A331}"/>
              </a:ext>
              <a:ext uri="{C183D7F6-B498-43B3-948B-1728B52AA6E4}">
                <adec:decorative xmlns:adec="http://schemas.microsoft.com/office/drawing/2017/decorative" val="1"/>
              </a:ext>
            </a:extLst>
          </p:cNvPr>
          <p:cNvSpPr>
            <a:spLocks noGrp="1"/>
          </p:cNvSpPr>
          <p:nvPr>
            <p:ph type="pic" sz="quarter" idx="13"/>
          </p:nvPr>
        </p:nvSpPr>
        <p:spPr>
          <a:xfrm>
            <a:off x="7875304" y="162000"/>
            <a:ext cx="4151697" cy="6534000"/>
          </a:xfrm>
          <a:custGeom>
            <a:avLst/>
            <a:gdLst>
              <a:gd name="connsiteX0" fmla="*/ 0 w 4151697"/>
              <a:gd name="connsiteY0" fmla="*/ 0 h 6534000"/>
              <a:gd name="connsiteX1" fmla="*/ 4030426 w 4151697"/>
              <a:gd name="connsiteY1" fmla="*/ 0 h 6534000"/>
              <a:gd name="connsiteX2" fmla="*/ 4151697 w 4151697"/>
              <a:gd name="connsiteY2" fmla="*/ 121271 h 6534000"/>
              <a:gd name="connsiteX3" fmla="*/ 4151697 w 4151697"/>
              <a:gd name="connsiteY3" fmla="*/ 6412729 h 6534000"/>
              <a:gd name="connsiteX4" fmla="*/ 4030426 w 4151697"/>
              <a:gd name="connsiteY4" fmla="*/ 6534000 h 6534000"/>
              <a:gd name="connsiteX5" fmla="*/ 0 w 4151697"/>
              <a:gd name="connsiteY5" fmla="*/ 653400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1697" h="6534000">
                <a:moveTo>
                  <a:pt x="0" y="0"/>
                </a:moveTo>
                <a:lnTo>
                  <a:pt x="4030426" y="0"/>
                </a:lnTo>
                <a:cubicBezTo>
                  <a:pt x="4097402" y="0"/>
                  <a:pt x="4151697" y="54295"/>
                  <a:pt x="4151697" y="121271"/>
                </a:cubicBezTo>
                <a:lnTo>
                  <a:pt x="4151697" y="6412729"/>
                </a:lnTo>
                <a:cubicBezTo>
                  <a:pt x="4151697" y="6479705"/>
                  <a:pt x="4097402" y="6534000"/>
                  <a:pt x="4030426" y="6534000"/>
                </a:cubicBezTo>
                <a:lnTo>
                  <a:pt x="0" y="6534000"/>
                </a:ln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2" name="Rubrik">
            <a:extLst>
              <a:ext uri="{FF2B5EF4-FFF2-40B4-BE49-F238E27FC236}">
                <a16:creationId xmlns:a16="http://schemas.microsoft.com/office/drawing/2014/main" id="{3AF9A28C-C97C-846F-17A6-4F907A610AED}"/>
              </a:ext>
            </a:extLst>
          </p:cNvPr>
          <p:cNvSpPr>
            <a:spLocks noGrp="1"/>
          </p:cNvSpPr>
          <p:nvPr>
            <p:ph type="title" hasCustomPrompt="1"/>
          </p:nvPr>
        </p:nvSpPr>
        <p:spPr>
          <a:xfrm>
            <a:off x="515938" y="1665289"/>
            <a:ext cx="6985000" cy="720000"/>
          </a:xfrm>
        </p:spPr>
        <p:txBody>
          <a:bodyPr anchor="t">
            <a:noAutofit/>
          </a:bodyPr>
          <a:lstStyle>
            <a:lvl1pPr>
              <a:defRPr lang="sv-SE" dirty="0"/>
            </a:lvl1pPr>
          </a:lstStyle>
          <a:p>
            <a:r>
              <a:rPr lang="sv-SE" dirty="0"/>
              <a:t>Innehållsrubrik</a:t>
            </a:r>
          </a:p>
        </p:txBody>
      </p:sp>
      <p:sp>
        <p:nvSpPr>
          <p:cNvPr id="3" name="Text 1">
            <a:extLst>
              <a:ext uri="{FF2B5EF4-FFF2-40B4-BE49-F238E27FC236}">
                <a16:creationId xmlns:a16="http://schemas.microsoft.com/office/drawing/2014/main" id="{93B49AF0-0379-81E1-989D-4F25EAE22735}"/>
              </a:ext>
            </a:extLst>
          </p:cNvPr>
          <p:cNvSpPr>
            <a:spLocks noGrp="1"/>
          </p:cNvSpPr>
          <p:nvPr>
            <p:ph type="body" sz="quarter" idx="19" hasCustomPrompt="1"/>
          </p:nvPr>
        </p:nvSpPr>
        <p:spPr>
          <a:xfrm>
            <a:off x="514800" y="2461260"/>
            <a:ext cx="6984999" cy="3739514"/>
          </a:xfrm>
        </p:spPr>
        <p:txBody>
          <a:bodyPr spcCol="432000"/>
          <a:lstStyle>
            <a:lvl1pPr>
              <a:lnSpc>
                <a:spcPct val="100000"/>
              </a:lnSpc>
              <a:spcBef>
                <a:spcPts val="1200"/>
              </a:spcBef>
              <a:tabLst>
                <a:tab pos="4302125" algn="r"/>
              </a:tabLst>
              <a:defRPr lang="sv-SE" dirty="0"/>
            </a:lvl1pPr>
            <a:lvl2pPr marL="0" indent="0">
              <a:lnSpc>
                <a:spcPct val="100000"/>
              </a:lnSpc>
              <a:spcBef>
                <a:spcPts val="300"/>
              </a:spcBef>
              <a:buNone/>
              <a:tabLst>
                <a:tab pos="4302125" algn="r"/>
              </a:tabLst>
              <a:defRPr/>
            </a:lvl2pPr>
            <a:lvl3pPr marL="288000">
              <a:lnSpc>
                <a:spcPct val="100000"/>
              </a:lnSpc>
              <a:spcBef>
                <a:spcPts val="300"/>
              </a:spcBef>
              <a:tabLst>
                <a:tab pos="4302125" algn="r"/>
              </a:tabLst>
              <a:defRPr lang="sv-SE" sz="1400" b="0" kern="1200" dirty="0">
                <a:solidFill>
                  <a:schemeClr val="tx1"/>
                </a:solidFill>
                <a:latin typeface="+mn-lt"/>
                <a:ea typeface="+mn-ea"/>
                <a:cs typeface="+mn-cs"/>
              </a:defRPr>
            </a:lvl3pPr>
            <a:lvl4pPr>
              <a:defRPr/>
            </a:lvl4pPr>
          </a:lstStyle>
          <a:p>
            <a:pPr lvl="0"/>
            <a:r>
              <a:rPr lang="sv-SE" dirty="0"/>
              <a:t>Nivå 1</a:t>
            </a:r>
          </a:p>
          <a:p>
            <a:pPr lvl="1"/>
            <a:r>
              <a:rPr lang="sv-SE" dirty="0"/>
              <a:t>Nivå 2</a:t>
            </a:r>
          </a:p>
          <a:p>
            <a:pPr lvl="2"/>
            <a:r>
              <a:rPr lang="sv-SE" dirty="0"/>
              <a:t>Nivå 3</a:t>
            </a:r>
          </a:p>
        </p:txBody>
      </p:sp>
    </p:spTree>
    <p:extLst>
      <p:ext uri="{BB962C8B-B14F-4D97-AF65-F5344CB8AC3E}">
        <p14:creationId xmlns:p14="http://schemas.microsoft.com/office/powerpoint/2010/main" val="1165184623"/>
      </p:ext>
    </p:extLst>
  </p:cSld>
  <p:clrMapOvr>
    <a:masterClrMapping/>
  </p:clrMapOvr>
  <p:extLst>
    <p:ext uri="{DCECCB84-F9BA-43D5-87BE-67443E8EF086}">
      <p15:sldGuideLst xmlns:p15="http://schemas.microsoft.com/office/powerpoint/2012/main">
        <p15:guide id="1" orient="horz" pos="2160">
          <p15:clr>
            <a:srgbClr val="FBAE40"/>
          </p15:clr>
        </p15:guide>
        <p15:guide id="2" pos="4725">
          <p15:clr>
            <a:srgbClr val="FBAE40"/>
          </p15:clr>
        </p15:guide>
        <p15:guide id="3" pos="495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sida (M)">
    <p:bg>
      <p:bgPr>
        <a:solidFill>
          <a:schemeClr val="accent1"/>
        </a:solidFill>
        <a:effectLst/>
      </p:bgPr>
    </p:bg>
    <p:spTree>
      <p:nvGrpSpPr>
        <p:cNvPr id="1" name=""/>
        <p:cNvGrpSpPr/>
        <p:nvPr/>
      </p:nvGrpSpPr>
      <p:grpSpPr>
        <a:xfrm>
          <a:off x="0" y="0"/>
          <a:ext cx="0" cy="0"/>
          <a:chOff x="0" y="0"/>
          <a:chExt cx="0" cy="0"/>
        </a:xfrm>
      </p:grpSpPr>
      <p:sp>
        <p:nvSpPr>
          <p:cNvPr id="6" name="Bakgrundsbild">
            <a:extLst>
              <a:ext uri="{FF2B5EF4-FFF2-40B4-BE49-F238E27FC236}">
                <a16:creationId xmlns:a16="http://schemas.microsoft.com/office/drawing/2014/main" id="{A3B49A4C-1EFF-C357-903D-20FCFE4003E7}"/>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endParaRPr lang="sv-SE" dirty="0"/>
          </a:p>
        </p:txBody>
      </p:sp>
      <p:sp>
        <p:nvSpPr>
          <p:cNvPr id="3" name="Rubrik">
            <a:extLst>
              <a:ext uri="{FF2B5EF4-FFF2-40B4-BE49-F238E27FC236}">
                <a16:creationId xmlns:a16="http://schemas.microsoft.com/office/drawing/2014/main" id="{0CA0DF8A-1ED8-EF48-0E9F-F94C8F0382B3}"/>
              </a:ext>
            </a:extLst>
          </p:cNvPr>
          <p:cNvSpPr>
            <a:spLocks noGrp="1"/>
          </p:cNvSpPr>
          <p:nvPr>
            <p:ph type="title" hasCustomPrompt="1"/>
          </p:nvPr>
        </p:nvSpPr>
        <p:spPr>
          <a:xfrm>
            <a:off x="874711" y="1665288"/>
            <a:ext cx="5940000" cy="1150937"/>
          </a:xfrm>
        </p:spPr>
        <p:txBody>
          <a:bodyPr anchor="ctr">
            <a:noAutofit/>
          </a:bodyPr>
          <a:lstStyle>
            <a:lvl1pPr algn="l">
              <a:defRPr sz="4000">
                <a:solidFill>
                  <a:schemeClr val="bg1"/>
                </a:solidFill>
              </a:defRPr>
            </a:lvl1pPr>
          </a:lstStyle>
          <a:p>
            <a:r>
              <a:rPr lang="sv-SE" dirty="0"/>
              <a:t>Avsnittsrubrik</a:t>
            </a:r>
          </a:p>
        </p:txBody>
      </p:sp>
      <p:sp>
        <p:nvSpPr>
          <p:cNvPr id="2" name="Bildnummer">
            <a:extLst>
              <a:ext uri="{FF2B5EF4-FFF2-40B4-BE49-F238E27FC236}">
                <a16:creationId xmlns:a16="http://schemas.microsoft.com/office/drawing/2014/main" id="{9A2AF395-CDBE-3B32-D094-B6F4B2A07AA5}"/>
              </a:ext>
            </a:extLst>
          </p:cNvPr>
          <p:cNvSpPr>
            <a:spLocks noGrp="1"/>
          </p:cNvSpPr>
          <p:nvPr>
            <p:ph type="sldNum" sz="quarter" idx="10"/>
          </p:nvPr>
        </p:nvSpPr>
        <p:spPr>
          <a:xfrm>
            <a:off x="11082337" y="6273800"/>
            <a:ext cx="865187" cy="358775"/>
          </a:xfrm>
        </p:spPr>
        <p:txBody>
          <a:bodyPr/>
          <a:lstStyle>
            <a:lvl1pPr>
              <a:defRPr lang="sv-SE" smtClean="0">
                <a:solidFill>
                  <a:schemeClr val="bg1"/>
                </a:solidFill>
              </a:defRPr>
            </a:lvl1pPr>
          </a:lstStyle>
          <a:p>
            <a:fld id="{0F73819E-773B-4A43-88EE-FC0AC92ECDF9}" type="slidenum">
              <a:rPr lang="sv-SE" smtClean="0"/>
              <a:t>‹#›</a:t>
            </a:fld>
            <a:endParaRPr lang="sv-SE"/>
          </a:p>
        </p:txBody>
      </p:sp>
      <p:sp>
        <p:nvSpPr>
          <p:cNvPr id="5" name="Text 1">
            <a:extLst>
              <a:ext uri="{FF2B5EF4-FFF2-40B4-BE49-F238E27FC236}">
                <a16:creationId xmlns:a16="http://schemas.microsoft.com/office/drawing/2014/main" id="{AA61B0D4-539A-7B68-CE78-3D7406E6F9E0}"/>
              </a:ext>
            </a:extLst>
          </p:cNvPr>
          <p:cNvSpPr>
            <a:spLocks noGrp="1"/>
          </p:cNvSpPr>
          <p:nvPr>
            <p:ph type="body" sz="quarter" idx="19" hasCustomPrompt="1"/>
          </p:nvPr>
        </p:nvSpPr>
        <p:spPr>
          <a:xfrm>
            <a:off x="874713" y="3429000"/>
            <a:ext cx="5940000" cy="2304000"/>
          </a:xfrm>
        </p:spPr>
        <p:txBody>
          <a:bodyPr/>
          <a:lstStyle>
            <a:lvl1pPr>
              <a:defRPr sz="2200">
                <a:solidFill>
                  <a:schemeClr val="bg1"/>
                </a:solidFill>
              </a:defRPr>
            </a:lvl1pPr>
          </a:lstStyle>
          <a:p>
            <a:pPr lvl="0"/>
            <a:r>
              <a:rPr lang="sv-SE" dirty="0"/>
              <a:t>Underrubrik/beskrivning av innehåll</a:t>
            </a:r>
          </a:p>
        </p:txBody>
      </p:sp>
    </p:spTree>
    <p:extLst>
      <p:ext uri="{BB962C8B-B14F-4D97-AF65-F5344CB8AC3E}">
        <p14:creationId xmlns:p14="http://schemas.microsoft.com/office/powerpoint/2010/main" val="24208675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5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sida (L)">
    <p:bg>
      <p:bgPr>
        <a:solidFill>
          <a:schemeClr val="accent3"/>
        </a:solidFill>
        <a:effectLst/>
      </p:bgPr>
    </p:bg>
    <p:spTree>
      <p:nvGrpSpPr>
        <p:cNvPr id="1" name=""/>
        <p:cNvGrpSpPr/>
        <p:nvPr/>
      </p:nvGrpSpPr>
      <p:grpSpPr>
        <a:xfrm>
          <a:off x="0" y="0"/>
          <a:ext cx="0" cy="0"/>
          <a:chOff x="0" y="0"/>
          <a:chExt cx="0" cy="0"/>
        </a:xfrm>
      </p:grpSpPr>
      <p:sp>
        <p:nvSpPr>
          <p:cNvPr id="7" name="Bakgrundsbild">
            <a:extLst>
              <a:ext uri="{FF2B5EF4-FFF2-40B4-BE49-F238E27FC236}">
                <a16:creationId xmlns:a16="http://schemas.microsoft.com/office/drawing/2014/main" id="{F316A5DF-1E90-32AC-5567-784E9E1891BF}"/>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3" name="Rubrik">
            <a:extLst>
              <a:ext uri="{FF2B5EF4-FFF2-40B4-BE49-F238E27FC236}">
                <a16:creationId xmlns:a16="http://schemas.microsoft.com/office/drawing/2014/main" id="{0CA0DF8A-1ED8-EF48-0E9F-F94C8F0382B3}"/>
              </a:ext>
            </a:extLst>
          </p:cNvPr>
          <p:cNvSpPr>
            <a:spLocks noGrp="1"/>
          </p:cNvSpPr>
          <p:nvPr>
            <p:ph type="title" hasCustomPrompt="1"/>
          </p:nvPr>
        </p:nvSpPr>
        <p:spPr>
          <a:xfrm>
            <a:off x="874711" y="1666325"/>
            <a:ext cx="5940000" cy="1188000"/>
          </a:xfrm>
        </p:spPr>
        <p:txBody>
          <a:bodyPr anchor="ctr">
            <a:noAutofit/>
          </a:bodyPr>
          <a:lstStyle>
            <a:lvl1pPr algn="l">
              <a:defRPr sz="4000"/>
            </a:lvl1pPr>
          </a:lstStyle>
          <a:p>
            <a:r>
              <a:rPr lang="sv-SE" dirty="0"/>
              <a:t>Avsnittsrubrik</a:t>
            </a:r>
          </a:p>
        </p:txBody>
      </p:sp>
      <p:sp>
        <p:nvSpPr>
          <p:cNvPr id="2" name="Bildnummer">
            <a:extLst>
              <a:ext uri="{FF2B5EF4-FFF2-40B4-BE49-F238E27FC236}">
                <a16:creationId xmlns:a16="http://schemas.microsoft.com/office/drawing/2014/main" id="{9A2AF395-CDBE-3B32-D094-B6F4B2A07AA5}"/>
              </a:ext>
            </a:extLst>
          </p:cNvPr>
          <p:cNvSpPr>
            <a:spLocks noGrp="1"/>
          </p:cNvSpPr>
          <p:nvPr>
            <p:ph type="sldNum" sz="quarter" idx="10"/>
          </p:nvPr>
        </p:nvSpPr>
        <p:spPr>
          <a:xfrm>
            <a:off x="11082337" y="6273800"/>
            <a:ext cx="865187" cy="358775"/>
          </a:xfrm>
        </p:spPr>
        <p:txBody>
          <a:bodyPr/>
          <a:lstStyle>
            <a:lvl1pPr>
              <a:defRPr lang="sv-SE" smtClean="0"/>
            </a:lvl1pPr>
          </a:lstStyle>
          <a:p>
            <a:fld id="{0F73819E-773B-4A43-88EE-FC0AC92ECDF9}" type="slidenum">
              <a:rPr lang="sv-SE" smtClean="0"/>
              <a:t>‹#›</a:t>
            </a:fld>
            <a:endParaRPr lang="sv-SE"/>
          </a:p>
        </p:txBody>
      </p:sp>
      <p:sp>
        <p:nvSpPr>
          <p:cNvPr id="4" name="Text 1">
            <a:extLst>
              <a:ext uri="{FF2B5EF4-FFF2-40B4-BE49-F238E27FC236}">
                <a16:creationId xmlns:a16="http://schemas.microsoft.com/office/drawing/2014/main" id="{1FDDCE7C-FA9B-946E-6BC6-BD7C930EE419}"/>
              </a:ext>
            </a:extLst>
          </p:cNvPr>
          <p:cNvSpPr>
            <a:spLocks noGrp="1"/>
          </p:cNvSpPr>
          <p:nvPr>
            <p:ph type="body" sz="quarter" idx="19" hasCustomPrompt="1"/>
          </p:nvPr>
        </p:nvSpPr>
        <p:spPr>
          <a:xfrm>
            <a:off x="874711" y="3429000"/>
            <a:ext cx="5940000" cy="2304000"/>
          </a:xfrm>
        </p:spPr>
        <p:txBody>
          <a:bodyPr/>
          <a:lstStyle>
            <a:lvl1pPr>
              <a:defRPr sz="2200"/>
            </a:lvl1pPr>
          </a:lstStyle>
          <a:p>
            <a:pPr lvl="0"/>
            <a:r>
              <a:rPr lang="sv-SE" dirty="0"/>
              <a:t>Underrubrik/beskrivning av innehåll</a:t>
            </a:r>
          </a:p>
        </p:txBody>
      </p:sp>
    </p:spTree>
    <p:extLst>
      <p:ext uri="{BB962C8B-B14F-4D97-AF65-F5344CB8AC3E}">
        <p14:creationId xmlns:p14="http://schemas.microsoft.com/office/powerpoint/2010/main" val="1050911519"/>
      </p:ext>
    </p:extLst>
  </p:cSld>
  <p:clrMapOvr>
    <a:masterClrMapping/>
  </p:clrMapOvr>
  <p:extLst>
    <p:ext uri="{DCECCB84-F9BA-43D5-87BE-67443E8EF086}">
      <p15:sldGuideLst xmlns:p15="http://schemas.microsoft.com/office/powerpoint/2012/main">
        <p15:guide id="1" pos="3840">
          <p15:clr>
            <a:srgbClr val="FBAE40"/>
          </p15:clr>
        </p15:guide>
        <p15:guide id="2" pos="55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lbild (M)">
    <p:bg>
      <p:bgPr>
        <a:solidFill>
          <a:schemeClr val="accent1"/>
        </a:solidFill>
        <a:effectLst/>
      </p:bgPr>
    </p:bg>
    <p:spTree>
      <p:nvGrpSpPr>
        <p:cNvPr id="1" name=""/>
        <p:cNvGrpSpPr/>
        <p:nvPr/>
      </p:nvGrpSpPr>
      <p:grpSpPr>
        <a:xfrm>
          <a:off x="0" y="0"/>
          <a:ext cx="0" cy="0"/>
          <a:chOff x="0" y="0"/>
          <a:chExt cx="0" cy="0"/>
        </a:xfrm>
      </p:grpSpPr>
      <p:sp>
        <p:nvSpPr>
          <p:cNvPr id="4" name="Bakgrundsbild">
            <a:extLst>
              <a:ext uri="{FF2B5EF4-FFF2-40B4-BE49-F238E27FC236}">
                <a16:creationId xmlns:a16="http://schemas.microsoft.com/office/drawing/2014/main" id="{655303DA-231D-F00C-3CFA-F91C4CDBAF52}"/>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endParaRPr lang="sv-SE" dirty="0"/>
          </a:p>
        </p:txBody>
      </p:sp>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1665289"/>
            <a:ext cx="6985000" cy="1150936"/>
          </a:xfrm>
        </p:spPr>
        <p:txBody>
          <a:bodyPr anchor="t">
            <a:noAutofit/>
          </a:bodyPr>
          <a:lstStyle>
            <a:lvl1pPr>
              <a:defRPr lang="sv-SE" dirty="0">
                <a:solidFill>
                  <a:schemeClr val="bg1"/>
                </a:solidFill>
              </a:defRPr>
            </a:lvl1pPr>
          </a:lstStyle>
          <a:p>
            <a:r>
              <a:rPr lang="sv-SE" dirty="0"/>
              <a:t>Rubrikruta med plats för text på två rader </a:t>
            </a:r>
          </a:p>
        </p:txBody>
      </p:sp>
      <p:sp>
        <p:nvSpPr>
          <p:cNvPr id="9" name="Text 1">
            <a:extLst>
              <a:ext uri="{FF2B5EF4-FFF2-40B4-BE49-F238E27FC236}">
                <a16:creationId xmlns:a16="http://schemas.microsoft.com/office/drawing/2014/main" id="{9501DA65-1801-49EC-C690-10F7E48044F1}"/>
              </a:ext>
            </a:extLst>
          </p:cNvPr>
          <p:cNvSpPr>
            <a:spLocks noGrp="1"/>
          </p:cNvSpPr>
          <p:nvPr>
            <p:ph type="body" sz="quarter" idx="19" hasCustomPrompt="1"/>
          </p:nvPr>
        </p:nvSpPr>
        <p:spPr>
          <a:xfrm>
            <a:off x="514800" y="2889250"/>
            <a:ext cx="6984999" cy="3311524"/>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79BB359D-AC06-71B7-F0AF-E290A773F4BD}"/>
              </a:ext>
            </a:extLst>
          </p:cNvPr>
          <p:cNvSpPr>
            <a:spLocks noGrp="1"/>
          </p:cNvSpPr>
          <p:nvPr>
            <p:ph type="body" sz="quarter" idx="20" hasCustomPrompt="1"/>
          </p:nvPr>
        </p:nvSpPr>
        <p:spPr>
          <a:xfrm>
            <a:off x="515939" y="6273800"/>
            <a:ext cx="6985000"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8" name="Bildnummer">
            <a:extLst>
              <a:ext uri="{FF2B5EF4-FFF2-40B4-BE49-F238E27FC236}">
                <a16:creationId xmlns:a16="http://schemas.microsoft.com/office/drawing/2014/main" id="{2AC3A5FF-7D6C-0E3E-F672-7BC793927AD1}"/>
              </a:ext>
            </a:extLst>
          </p:cNvPr>
          <p:cNvSpPr>
            <a:spLocks noGrp="1"/>
          </p:cNvSpPr>
          <p:nvPr>
            <p:ph type="sldNum" sz="quarter" idx="10"/>
          </p:nvPr>
        </p:nvSpPr>
        <p:spPr>
          <a:xfrm>
            <a:off x="11082338" y="6273799"/>
            <a:ext cx="865187" cy="358776"/>
          </a:xfrm>
        </p:spPr>
        <p:txBody>
          <a:bodyPr/>
          <a:lstStyle>
            <a:lvl1pPr>
              <a:defRPr>
                <a:solidFill>
                  <a:schemeClr val="bg1"/>
                </a:solidFill>
              </a:defRPr>
            </a:lvl1pPr>
          </a:lstStyle>
          <a:p>
            <a:fld id="{0F73819E-773B-4A43-88EE-FC0AC92ECDF9}" type="slidenum">
              <a:rPr lang="sv-SE" smtClean="0"/>
              <a:t>‹#›</a:t>
            </a:fld>
            <a:endParaRPr lang="sv-SE"/>
          </a:p>
        </p:txBody>
      </p:sp>
    </p:spTree>
    <p:extLst>
      <p:ext uri="{BB962C8B-B14F-4D97-AF65-F5344CB8AC3E}">
        <p14:creationId xmlns:p14="http://schemas.microsoft.com/office/powerpoint/2010/main" val="2985948270"/>
      </p:ext>
    </p:extLst>
  </p:cSld>
  <p:clrMapOvr>
    <a:masterClrMapping/>
  </p:clrMapOvr>
  <p:extLst>
    <p:ext uri="{DCECCB84-F9BA-43D5-87BE-67443E8EF086}">
      <p15:sldGuideLst xmlns:p15="http://schemas.microsoft.com/office/powerpoint/2012/main">
        <p15:guide id="1" orient="horz" pos="2160">
          <p15:clr>
            <a:srgbClr val="FBAE40"/>
          </p15:clr>
        </p15:guide>
        <p15:guide id="2" pos="47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lbild (L)">
    <p:bg>
      <p:bgPr>
        <a:solidFill>
          <a:schemeClr val="accent3"/>
        </a:solidFill>
        <a:effectLst/>
      </p:bgPr>
    </p:bg>
    <p:spTree>
      <p:nvGrpSpPr>
        <p:cNvPr id="1" name=""/>
        <p:cNvGrpSpPr/>
        <p:nvPr/>
      </p:nvGrpSpPr>
      <p:grpSpPr>
        <a:xfrm>
          <a:off x="0" y="0"/>
          <a:ext cx="0" cy="0"/>
          <a:chOff x="0" y="0"/>
          <a:chExt cx="0" cy="0"/>
        </a:xfrm>
      </p:grpSpPr>
      <p:sp>
        <p:nvSpPr>
          <p:cNvPr id="4" name="Bakgrundsbild">
            <a:extLst>
              <a:ext uri="{FF2B5EF4-FFF2-40B4-BE49-F238E27FC236}">
                <a16:creationId xmlns:a16="http://schemas.microsoft.com/office/drawing/2014/main" id="{655303DA-231D-F00C-3CFA-F91C4CDBAF52}"/>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p>
        </p:txBody>
      </p:sp>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15938" y="1665289"/>
            <a:ext cx="6985000" cy="1150936"/>
          </a:xfrm>
        </p:spPr>
        <p:txBody>
          <a:bodyPr anchor="t">
            <a:noAutofit/>
          </a:bodyPr>
          <a:lstStyle>
            <a:lvl1pPr>
              <a:defRPr lang="sv-SE" dirty="0"/>
            </a:lvl1pPr>
          </a:lstStyle>
          <a:p>
            <a:r>
              <a:rPr lang="sv-SE" dirty="0"/>
              <a:t>Rubrikruta med plats för text på två rader </a:t>
            </a:r>
          </a:p>
        </p:txBody>
      </p:sp>
      <p:sp>
        <p:nvSpPr>
          <p:cNvPr id="9" name="Text 1">
            <a:extLst>
              <a:ext uri="{FF2B5EF4-FFF2-40B4-BE49-F238E27FC236}">
                <a16:creationId xmlns:a16="http://schemas.microsoft.com/office/drawing/2014/main" id="{9501DA65-1801-49EC-C690-10F7E48044F1}"/>
              </a:ext>
            </a:extLst>
          </p:cNvPr>
          <p:cNvSpPr>
            <a:spLocks noGrp="1"/>
          </p:cNvSpPr>
          <p:nvPr>
            <p:ph type="body" sz="quarter" idx="19" hasCustomPrompt="1"/>
          </p:nvPr>
        </p:nvSpPr>
        <p:spPr>
          <a:xfrm>
            <a:off x="509079" y="2889250"/>
            <a:ext cx="6984999" cy="3311524"/>
          </a:xfrm>
        </p:spPr>
        <p:txBody>
          <a:bodyPr/>
          <a:lstStyle>
            <a:lvl1pPr>
              <a:defRPr lang="sv-SE" dirty="0"/>
            </a:lvl1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79BB359D-AC06-71B7-F0AF-E290A773F4BD}"/>
              </a:ext>
            </a:extLst>
          </p:cNvPr>
          <p:cNvSpPr>
            <a:spLocks noGrp="1"/>
          </p:cNvSpPr>
          <p:nvPr>
            <p:ph type="body" sz="quarter" idx="20" hasCustomPrompt="1"/>
          </p:nvPr>
        </p:nvSpPr>
        <p:spPr>
          <a:xfrm>
            <a:off x="515939" y="6273800"/>
            <a:ext cx="6985000" cy="358775"/>
          </a:xfrm>
        </p:spPr>
        <p:txBody>
          <a:bodyPr anchor="b"/>
          <a:lstStyle>
            <a:lvl1pPr>
              <a:lnSpc>
                <a:spcPct val="100000"/>
              </a:lnSpc>
              <a:spcBef>
                <a:spcPts val="0"/>
              </a:spcBef>
              <a:defRPr sz="1100"/>
            </a:lvl1pPr>
          </a:lstStyle>
          <a:p>
            <a:pPr lvl="0"/>
            <a:r>
              <a:rPr lang="sv-SE" dirty="0"/>
              <a:t>Sidfot</a:t>
            </a:r>
          </a:p>
        </p:txBody>
      </p:sp>
      <p:sp>
        <p:nvSpPr>
          <p:cNvPr id="8" name="Bildnummer">
            <a:extLst>
              <a:ext uri="{FF2B5EF4-FFF2-40B4-BE49-F238E27FC236}">
                <a16:creationId xmlns:a16="http://schemas.microsoft.com/office/drawing/2014/main" id="{2AC3A5FF-7D6C-0E3E-F672-7BC793927AD1}"/>
              </a:ext>
            </a:extLst>
          </p:cNvPr>
          <p:cNvSpPr>
            <a:spLocks noGrp="1"/>
          </p:cNvSpPr>
          <p:nvPr>
            <p:ph type="sldNum" sz="quarter" idx="10"/>
          </p:nvPr>
        </p:nvSpPr>
        <p:spPr>
          <a:xfrm>
            <a:off x="11082338" y="6273799"/>
            <a:ext cx="865187" cy="358776"/>
          </a:xfrm>
        </p:spPr>
        <p:txBody>
          <a:bodyPr/>
          <a:lstStyle/>
          <a:p>
            <a:fld id="{0F73819E-773B-4A43-88EE-FC0AC92ECDF9}" type="slidenum">
              <a:rPr lang="sv-SE" smtClean="0"/>
              <a:t>‹#›</a:t>
            </a:fld>
            <a:endParaRPr lang="sv-SE"/>
          </a:p>
        </p:txBody>
      </p:sp>
    </p:spTree>
    <p:extLst>
      <p:ext uri="{BB962C8B-B14F-4D97-AF65-F5344CB8AC3E}">
        <p14:creationId xmlns:p14="http://schemas.microsoft.com/office/powerpoint/2010/main" val="3042688846"/>
      </p:ext>
    </p:extLst>
  </p:cSld>
  <p:clrMapOvr>
    <a:masterClrMapping/>
  </p:clrMapOvr>
  <p:extLst>
    <p:ext uri="{DCECCB84-F9BA-43D5-87BE-67443E8EF086}">
      <p15:sldGuideLst xmlns:p15="http://schemas.microsoft.com/office/powerpoint/2012/main">
        <p15:guide id="1" orient="horz" pos="2160">
          <p15:clr>
            <a:srgbClr val="FBAE40"/>
          </p15:clr>
        </p15:guide>
        <p15:guide id="2" pos="47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bild, mer text (M)">
    <p:bg>
      <p:bgPr>
        <a:solidFill>
          <a:schemeClr val="accent1"/>
        </a:solidFill>
        <a:effectLst/>
      </p:bgPr>
    </p:bg>
    <p:spTree>
      <p:nvGrpSpPr>
        <p:cNvPr id="1" name=""/>
        <p:cNvGrpSpPr/>
        <p:nvPr/>
      </p:nvGrpSpPr>
      <p:grpSpPr>
        <a:xfrm>
          <a:off x="0" y="0"/>
          <a:ext cx="0" cy="0"/>
          <a:chOff x="0" y="0"/>
          <a:chExt cx="0" cy="0"/>
        </a:xfrm>
      </p:grpSpPr>
      <p:sp>
        <p:nvSpPr>
          <p:cNvPr id="4" name="Bakgrundsbild">
            <a:extLst>
              <a:ext uri="{FF2B5EF4-FFF2-40B4-BE49-F238E27FC236}">
                <a16:creationId xmlns:a16="http://schemas.microsoft.com/office/drawing/2014/main" id="{655303DA-231D-F00C-3CFA-F91C4CDBAF52}"/>
              </a:ext>
              <a:ext uri="{C183D7F6-B498-43B3-948B-1728B52AA6E4}">
                <adec:decorative xmlns:adec="http://schemas.microsoft.com/office/drawing/2017/decorative" val="1"/>
              </a:ext>
            </a:extLst>
          </p:cNvPr>
          <p:cNvSpPr>
            <a:spLocks noGrp="1"/>
          </p:cNvSpPr>
          <p:nvPr>
            <p:ph type="pic" sz="quarter" idx="14"/>
          </p:nvPr>
        </p:nvSpPr>
        <p:spPr>
          <a:xfrm>
            <a:off x="165000" y="162000"/>
            <a:ext cx="11862000" cy="6534000"/>
          </a:xfrm>
          <a:custGeom>
            <a:avLst/>
            <a:gdLst>
              <a:gd name="connsiteX0" fmla="*/ 121271 w 11862000"/>
              <a:gd name="connsiteY0" fmla="*/ 0 h 6534000"/>
              <a:gd name="connsiteX1" fmla="*/ 11740729 w 11862000"/>
              <a:gd name="connsiteY1" fmla="*/ 0 h 6534000"/>
              <a:gd name="connsiteX2" fmla="*/ 11862000 w 11862000"/>
              <a:gd name="connsiteY2" fmla="*/ 121271 h 6534000"/>
              <a:gd name="connsiteX3" fmla="*/ 11862000 w 11862000"/>
              <a:gd name="connsiteY3" fmla="*/ 6412729 h 6534000"/>
              <a:gd name="connsiteX4" fmla="*/ 11740729 w 11862000"/>
              <a:gd name="connsiteY4" fmla="*/ 6534000 h 6534000"/>
              <a:gd name="connsiteX5" fmla="*/ 121271 w 11862000"/>
              <a:gd name="connsiteY5" fmla="*/ 6534000 h 6534000"/>
              <a:gd name="connsiteX6" fmla="*/ 0 w 11862000"/>
              <a:gd name="connsiteY6" fmla="*/ 6412729 h 6534000"/>
              <a:gd name="connsiteX7" fmla="*/ 0 w 11862000"/>
              <a:gd name="connsiteY7" fmla="*/ 121271 h 6534000"/>
              <a:gd name="connsiteX8" fmla="*/ 121271 w 11862000"/>
              <a:gd name="connsiteY8" fmla="*/ 0 h 65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2000" h="6534000">
                <a:moveTo>
                  <a:pt x="121271" y="0"/>
                </a:moveTo>
                <a:lnTo>
                  <a:pt x="11740729" y="0"/>
                </a:lnTo>
                <a:cubicBezTo>
                  <a:pt x="11807705" y="0"/>
                  <a:pt x="11862000" y="54295"/>
                  <a:pt x="11862000" y="121271"/>
                </a:cubicBezTo>
                <a:lnTo>
                  <a:pt x="11862000" y="6412729"/>
                </a:lnTo>
                <a:cubicBezTo>
                  <a:pt x="11862000" y="6479705"/>
                  <a:pt x="11807705" y="6534000"/>
                  <a:pt x="11740729" y="6534000"/>
                </a:cubicBezTo>
                <a:lnTo>
                  <a:pt x="121271" y="6534000"/>
                </a:lnTo>
                <a:cubicBezTo>
                  <a:pt x="54295" y="6534000"/>
                  <a:pt x="0" y="6479705"/>
                  <a:pt x="0" y="6412729"/>
                </a:cubicBezTo>
                <a:lnTo>
                  <a:pt x="0" y="121271"/>
                </a:lnTo>
                <a:cubicBezTo>
                  <a:pt x="0" y="54295"/>
                  <a:pt x="54295" y="0"/>
                  <a:pt x="121271" y="0"/>
                </a:cubicBezTo>
                <a:close/>
              </a:path>
            </a:pathLst>
          </a:custGeom>
          <a:noFill/>
        </p:spPr>
        <p:style>
          <a:lnRef idx="0">
            <a:scrgbClr r="0" g="0" b="0"/>
          </a:lnRef>
          <a:fillRef idx="1003">
            <a:schemeClr val="lt2"/>
          </a:fillRef>
          <a:effectRef idx="0">
            <a:scrgbClr r="0" g="0" b="0"/>
          </a:effectRef>
          <a:fontRef idx="major"/>
        </p:style>
        <p:txBody>
          <a:bodyPr wrap="square">
            <a:noAutofit/>
          </a:bodyPr>
          <a:lstStyle/>
          <a:p>
            <a:r>
              <a:rPr lang="sv-SE"/>
              <a:t>Klicka på ikonen för att lägga till en bild</a:t>
            </a:r>
            <a:endParaRPr lang="sv-SE" dirty="0"/>
          </a:p>
        </p:txBody>
      </p:sp>
      <p:sp>
        <p:nvSpPr>
          <p:cNvPr id="2" name="Rubrik">
            <a:extLst>
              <a:ext uri="{FF2B5EF4-FFF2-40B4-BE49-F238E27FC236}">
                <a16:creationId xmlns:a16="http://schemas.microsoft.com/office/drawing/2014/main" id="{669694CA-42FB-AEC4-5016-97C28DD8DD8A}"/>
              </a:ext>
            </a:extLst>
          </p:cNvPr>
          <p:cNvSpPr>
            <a:spLocks noGrp="1"/>
          </p:cNvSpPr>
          <p:nvPr>
            <p:ph type="title" hasCustomPrompt="1"/>
          </p:nvPr>
        </p:nvSpPr>
        <p:spPr>
          <a:xfrm>
            <a:off x="520700" y="584200"/>
            <a:ext cx="6985000" cy="1150936"/>
          </a:xfrm>
        </p:spPr>
        <p:txBody>
          <a:bodyPr anchor="t">
            <a:noAutofit/>
          </a:bodyPr>
          <a:lstStyle>
            <a:lvl1pPr>
              <a:defRPr lang="sv-SE" dirty="0">
                <a:solidFill>
                  <a:schemeClr val="bg1"/>
                </a:solidFill>
              </a:defRPr>
            </a:lvl1pPr>
          </a:lstStyle>
          <a:p>
            <a:r>
              <a:rPr lang="sv-SE" dirty="0"/>
              <a:t>Rubrikruta med plats för text på två rader </a:t>
            </a:r>
          </a:p>
        </p:txBody>
      </p:sp>
      <p:sp>
        <p:nvSpPr>
          <p:cNvPr id="9" name="Text 1">
            <a:extLst>
              <a:ext uri="{FF2B5EF4-FFF2-40B4-BE49-F238E27FC236}">
                <a16:creationId xmlns:a16="http://schemas.microsoft.com/office/drawing/2014/main" id="{9501DA65-1801-49EC-C690-10F7E48044F1}"/>
              </a:ext>
            </a:extLst>
          </p:cNvPr>
          <p:cNvSpPr>
            <a:spLocks noGrp="1"/>
          </p:cNvSpPr>
          <p:nvPr>
            <p:ph type="body" sz="quarter" idx="19" hasCustomPrompt="1"/>
          </p:nvPr>
        </p:nvSpPr>
        <p:spPr>
          <a:xfrm>
            <a:off x="514800" y="1809750"/>
            <a:ext cx="6984999" cy="4391024"/>
          </a:xfrm>
        </p:spPr>
        <p:txBody>
          <a:bodyPr/>
          <a:lstStyle>
            <a:lvl1pPr>
              <a:defRPr lang="sv-SE" dirty="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avstånd</a:t>
            </a:r>
          </a:p>
        </p:txBody>
      </p:sp>
      <p:sp>
        <p:nvSpPr>
          <p:cNvPr id="5" name="Sidfot">
            <a:extLst>
              <a:ext uri="{FF2B5EF4-FFF2-40B4-BE49-F238E27FC236}">
                <a16:creationId xmlns:a16="http://schemas.microsoft.com/office/drawing/2014/main" id="{79BB359D-AC06-71B7-F0AF-E290A773F4BD}"/>
              </a:ext>
            </a:extLst>
          </p:cNvPr>
          <p:cNvSpPr>
            <a:spLocks noGrp="1"/>
          </p:cNvSpPr>
          <p:nvPr>
            <p:ph type="body" sz="quarter" idx="20" hasCustomPrompt="1"/>
          </p:nvPr>
        </p:nvSpPr>
        <p:spPr>
          <a:xfrm>
            <a:off x="515939" y="6273800"/>
            <a:ext cx="6985000" cy="358775"/>
          </a:xfrm>
        </p:spPr>
        <p:txBody>
          <a:bodyPr anchor="b"/>
          <a:lstStyle>
            <a:lvl1pPr>
              <a:lnSpc>
                <a:spcPct val="100000"/>
              </a:lnSpc>
              <a:spcBef>
                <a:spcPts val="0"/>
              </a:spcBef>
              <a:defRPr sz="1100">
                <a:solidFill>
                  <a:schemeClr val="bg1"/>
                </a:solidFill>
              </a:defRPr>
            </a:lvl1pPr>
          </a:lstStyle>
          <a:p>
            <a:pPr lvl="0"/>
            <a:r>
              <a:rPr lang="sv-SE" dirty="0"/>
              <a:t>Sidfot</a:t>
            </a:r>
          </a:p>
        </p:txBody>
      </p:sp>
      <p:sp>
        <p:nvSpPr>
          <p:cNvPr id="8" name="Bildnummer">
            <a:extLst>
              <a:ext uri="{FF2B5EF4-FFF2-40B4-BE49-F238E27FC236}">
                <a16:creationId xmlns:a16="http://schemas.microsoft.com/office/drawing/2014/main" id="{2AC3A5FF-7D6C-0E3E-F672-7BC793927AD1}"/>
              </a:ext>
            </a:extLst>
          </p:cNvPr>
          <p:cNvSpPr>
            <a:spLocks noGrp="1"/>
          </p:cNvSpPr>
          <p:nvPr>
            <p:ph type="sldNum" sz="quarter" idx="10"/>
          </p:nvPr>
        </p:nvSpPr>
        <p:spPr>
          <a:xfrm>
            <a:off x="11082338" y="6273799"/>
            <a:ext cx="865187" cy="358776"/>
          </a:xfrm>
        </p:spPr>
        <p:txBody>
          <a:bodyPr/>
          <a:lstStyle>
            <a:lvl1pPr>
              <a:defRPr>
                <a:solidFill>
                  <a:schemeClr val="bg1"/>
                </a:solidFill>
              </a:defRPr>
            </a:lvl1pPr>
          </a:lstStyle>
          <a:p>
            <a:fld id="{0F73819E-773B-4A43-88EE-FC0AC92ECDF9}" type="slidenum">
              <a:rPr lang="sv-SE" smtClean="0"/>
              <a:t>‹#›</a:t>
            </a:fld>
            <a:endParaRPr lang="sv-SE"/>
          </a:p>
        </p:txBody>
      </p:sp>
    </p:spTree>
    <p:extLst>
      <p:ext uri="{BB962C8B-B14F-4D97-AF65-F5344CB8AC3E}">
        <p14:creationId xmlns:p14="http://schemas.microsoft.com/office/powerpoint/2010/main" val="710925757"/>
      </p:ext>
    </p:extLst>
  </p:cSld>
  <p:clrMapOvr>
    <a:masterClrMapping/>
  </p:clrMapOvr>
  <p:extLst>
    <p:ext uri="{DCECCB84-F9BA-43D5-87BE-67443E8EF086}">
      <p15:sldGuideLst xmlns:p15="http://schemas.microsoft.com/office/powerpoint/2012/main">
        <p15:guide id="1" orient="horz" pos="2160">
          <p15:clr>
            <a:srgbClr val="FBAE40"/>
          </p15:clr>
        </p15:guide>
        <p15:guide id="2" pos="4725">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Vit ram">
            <a:extLst>
              <a:ext uri="{FF2B5EF4-FFF2-40B4-BE49-F238E27FC236}">
                <a16:creationId xmlns:a16="http://schemas.microsoft.com/office/drawing/2014/main" id="{6D29A307-DA94-2FA2-FA57-3CC99A283E61}"/>
              </a:ext>
            </a:extLst>
          </p:cNvPr>
          <p:cNvSpPr>
            <a:spLocks noGrp="1" noRot="1" noMove="1" noResize="1" noEditPoints="1" noAdjustHandles="1" noChangeArrowheads="1" noChangeShapeType="1"/>
          </p:cNvSpPr>
          <p:nvPr/>
        </p:nvSpPr>
        <p:spPr>
          <a:xfrm>
            <a:off x="0" y="0"/>
            <a:ext cx="12192000" cy="6858000"/>
          </a:xfrm>
          <a:custGeom>
            <a:avLst/>
            <a:gdLst>
              <a:gd name="connsiteX0" fmla="*/ 286271 w 12192000"/>
              <a:gd name="connsiteY0" fmla="*/ 162000 h 6858000"/>
              <a:gd name="connsiteX1" fmla="*/ 165000 w 12192000"/>
              <a:gd name="connsiteY1" fmla="*/ 283271 h 6858000"/>
              <a:gd name="connsiteX2" fmla="*/ 165000 w 12192000"/>
              <a:gd name="connsiteY2" fmla="*/ 6574729 h 6858000"/>
              <a:gd name="connsiteX3" fmla="*/ 286271 w 12192000"/>
              <a:gd name="connsiteY3" fmla="*/ 6696000 h 6858000"/>
              <a:gd name="connsiteX4" fmla="*/ 11905729 w 12192000"/>
              <a:gd name="connsiteY4" fmla="*/ 6696000 h 6858000"/>
              <a:gd name="connsiteX5" fmla="*/ 12027000 w 12192000"/>
              <a:gd name="connsiteY5" fmla="*/ 6574729 h 6858000"/>
              <a:gd name="connsiteX6" fmla="*/ 12027000 w 12192000"/>
              <a:gd name="connsiteY6" fmla="*/ 283271 h 6858000"/>
              <a:gd name="connsiteX7" fmla="*/ 11905729 w 12192000"/>
              <a:gd name="connsiteY7" fmla="*/ 1620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286271" y="162000"/>
                </a:moveTo>
                <a:cubicBezTo>
                  <a:pt x="219295" y="162000"/>
                  <a:pt x="165000" y="216295"/>
                  <a:pt x="165000" y="283271"/>
                </a:cubicBezTo>
                <a:lnTo>
                  <a:pt x="165000" y="6574729"/>
                </a:lnTo>
                <a:cubicBezTo>
                  <a:pt x="165000" y="6641705"/>
                  <a:pt x="219295" y="6696000"/>
                  <a:pt x="286271" y="6696000"/>
                </a:cubicBezTo>
                <a:lnTo>
                  <a:pt x="11905729" y="6696000"/>
                </a:lnTo>
                <a:cubicBezTo>
                  <a:pt x="11972705" y="6696000"/>
                  <a:pt x="12027000" y="6641705"/>
                  <a:pt x="12027000" y="6574729"/>
                </a:cubicBezTo>
                <a:lnTo>
                  <a:pt x="12027000" y="283271"/>
                </a:lnTo>
                <a:cubicBezTo>
                  <a:pt x="12027000" y="216295"/>
                  <a:pt x="11972705" y="162000"/>
                  <a:pt x="11905729" y="162000"/>
                </a:cubicBezTo>
                <a:close/>
                <a:moveTo>
                  <a:pt x="0" y="0"/>
                </a:moveTo>
                <a:lnTo>
                  <a:pt x="12192000" y="0"/>
                </a:lnTo>
                <a:lnTo>
                  <a:pt x="12192000" y="6858000"/>
                </a:lnTo>
                <a:lnTo>
                  <a:pt x="0" y="6858000"/>
                </a:lnTo>
                <a:close/>
              </a:path>
            </a:pathLst>
          </a:cu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2" name="Rubrik">
            <a:extLst>
              <a:ext uri="{FF2B5EF4-FFF2-40B4-BE49-F238E27FC236}">
                <a16:creationId xmlns:a16="http://schemas.microsoft.com/office/drawing/2014/main" id="{9A925846-9410-1BC5-BEB4-A19397957DDA}"/>
              </a:ext>
            </a:extLst>
          </p:cNvPr>
          <p:cNvSpPr>
            <a:spLocks noGrp="1"/>
          </p:cNvSpPr>
          <p:nvPr>
            <p:ph type="title"/>
          </p:nvPr>
        </p:nvSpPr>
        <p:spPr>
          <a:xfrm>
            <a:off x="515262" y="1736725"/>
            <a:ext cx="5436001" cy="1079500"/>
          </a:xfrm>
          <a:prstGeom prst="rect">
            <a:avLst/>
          </a:prstGeom>
        </p:spPr>
        <p:txBody>
          <a:bodyPr vert="horz" lIns="91440" tIns="45720" rIns="91440" bIns="45720" rtlCol="0" anchor="ctr">
            <a:noAutofit/>
          </a:bodyPr>
          <a:lstStyle/>
          <a:p>
            <a:r>
              <a:rPr lang="sv-SE" dirty="0"/>
              <a:t>Här sätts standardformat för text, nivå 1-6</a:t>
            </a:r>
          </a:p>
        </p:txBody>
      </p:sp>
      <p:sp>
        <p:nvSpPr>
          <p:cNvPr id="3" name="Text 1">
            <a:extLst>
              <a:ext uri="{FF2B5EF4-FFF2-40B4-BE49-F238E27FC236}">
                <a16:creationId xmlns:a16="http://schemas.microsoft.com/office/drawing/2014/main" id="{A8309578-1030-F593-D4F7-F8AC571AF253}"/>
              </a:ext>
            </a:extLst>
          </p:cNvPr>
          <p:cNvSpPr>
            <a:spLocks noGrp="1"/>
          </p:cNvSpPr>
          <p:nvPr>
            <p:ph type="body" idx="1"/>
          </p:nvPr>
        </p:nvSpPr>
        <p:spPr>
          <a:xfrm>
            <a:off x="515262" y="2889250"/>
            <a:ext cx="5436001" cy="3311524"/>
          </a:xfrm>
          <a:prstGeom prst="rect">
            <a:avLst/>
          </a:prstGeom>
        </p:spPr>
        <p:txBody>
          <a:bodyPr vert="horz" lIns="91440" tIns="45720" rIns="91440" bIns="45720" spcCol="288000" rtlCol="0">
            <a:noAutofit/>
          </a:bodyPr>
          <a:lstStyle/>
          <a:p>
            <a:pPr lvl="0"/>
            <a:r>
              <a:rPr lang="sv-SE" dirty="0"/>
              <a:t>Brödtext (inget indrag)</a:t>
            </a:r>
          </a:p>
          <a:p>
            <a:pPr lvl="1"/>
            <a:r>
              <a:rPr lang="sv-SE" dirty="0"/>
              <a:t>Punktlista (indrag nivå 2)</a:t>
            </a:r>
          </a:p>
          <a:p>
            <a:pPr lvl="2"/>
            <a:r>
              <a:rPr lang="sv-SE" dirty="0"/>
              <a:t>Mellanrubrik (indrag nivå 3)</a:t>
            </a:r>
          </a:p>
          <a:p>
            <a:pPr lvl="3"/>
            <a:r>
              <a:rPr lang="sv-SE" dirty="0"/>
              <a:t>Ingress (indrag nivå 4)</a:t>
            </a:r>
          </a:p>
          <a:p>
            <a:pPr lvl="4"/>
            <a:r>
              <a:rPr lang="sv-SE" dirty="0"/>
              <a:t>Mindre text och radavstånd</a:t>
            </a:r>
          </a:p>
          <a:p>
            <a:pPr lvl="5"/>
            <a:r>
              <a:rPr lang="sv-SE" dirty="0"/>
              <a:t>Titelrubrik</a:t>
            </a:r>
          </a:p>
        </p:txBody>
      </p:sp>
      <p:sp>
        <p:nvSpPr>
          <p:cNvPr id="6" name="Bildnummer">
            <a:extLst>
              <a:ext uri="{FF2B5EF4-FFF2-40B4-BE49-F238E27FC236}">
                <a16:creationId xmlns:a16="http://schemas.microsoft.com/office/drawing/2014/main" id="{DB594B39-0C82-D2CB-7924-5231002E7E6D}"/>
              </a:ext>
            </a:extLst>
          </p:cNvPr>
          <p:cNvSpPr>
            <a:spLocks noGrp="1"/>
          </p:cNvSpPr>
          <p:nvPr>
            <p:ph type="sldNum" sz="quarter" idx="4"/>
          </p:nvPr>
        </p:nvSpPr>
        <p:spPr>
          <a:xfrm>
            <a:off x="11082338" y="6273799"/>
            <a:ext cx="865187" cy="358776"/>
          </a:xfrm>
          <a:prstGeom prst="rect">
            <a:avLst/>
          </a:prstGeom>
        </p:spPr>
        <p:txBody>
          <a:bodyPr vert="horz" lIns="91440" tIns="45720" rIns="91440" bIns="45720" rtlCol="0" anchor="b"/>
          <a:lstStyle>
            <a:lvl1pPr algn="r">
              <a:defRPr sz="1100">
                <a:solidFill>
                  <a:schemeClr val="tx1"/>
                </a:solidFill>
              </a:defRPr>
            </a:lvl1pPr>
          </a:lstStyle>
          <a:p>
            <a:fld id="{0F73819E-773B-4A43-88EE-FC0AC92ECDF9}" type="slidenum">
              <a:rPr lang="sv-SE" smtClean="0"/>
              <a:t>‹#›</a:t>
            </a:fld>
            <a:endParaRPr lang="sv-SE"/>
          </a:p>
        </p:txBody>
      </p:sp>
    </p:spTree>
    <p:extLst>
      <p:ext uri="{BB962C8B-B14F-4D97-AF65-F5344CB8AC3E}">
        <p14:creationId xmlns:p14="http://schemas.microsoft.com/office/powerpoint/2010/main" val="3396456210"/>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94" r:id="rId3"/>
    <p:sldLayoutId id="2147483693" r:id="rId4"/>
    <p:sldLayoutId id="2147483663" r:id="rId5"/>
    <p:sldLayoutId id="2147483673" r:id="rId6"/>
    <p:sldLayoutId id="2147483662" r:id="rId7"/>
    <p:sldLayoutId id="2147483672" r:id="rId8"/>
    <p:sldLayoutId id="2147483695" r:id="rId9"/>
    <p:sldLayoutId id="2147483696" r:id="rId10"/>
    <p:sldLayoutId id="2147483664" r:id="rId11"/>
    <p:sldLayoutId id="2147483674" r:id="rId12"/>
    <p:sldLayoutId id="2147483665" r:id="rId13"/>
    <p:sldLayoutId id="2147483675" r:id="rId14"/>
    <p:sldLayoutId id="2147483667" r:id="rId15"/>
    <p:sldLayoutId id="2147483676" r:id="rId16"/>
    <p:sldLayoutId id="2147483669" r:id="rId17"/>
    <p:sldLayoutId id="2147483677" r:id="rId18"/>
    <p:sldLayoutId id="2147483666" r:id="rId19"/>
    <p:sldLayoutId id="2147483678" r:id="rId20"/>
    <p:sldLayoutId id="2147483668" r:id="rId21"/>
    <p:sldLayoutId id="2147483679" r:id="rId22"/>
    <p:sldLayoutId id="2147483670" r:id="rId23"/>
    <p:sldLayoutId id="2147483680" r:id="rId24"/>
    <p:sldLayoutId id="2147483704" r:id="rId25"/>
    <p:sldLayoutId id="2147483705" r:id="rId26"/>
    <p:sldLayoutId id="2147483682" r:id="rId27"/>
    <p:sldLayoutId id="2147483683" r:id="rId28"/>
    <p:sldLayoutId id="2147483699" r:id="rId29"/>
    <p:sldLayoutId id="2147483700" r:id="rId30"/>
    <p:sldLayoutId id="2147483701" r:id="rId31"/>
    <p:sldLayoutId id="2147483692" r:id="rId32"/>
    <p:sldLayoutId id="2147483687" r:id="rId33"/>
    <p:sldLayoutId id="2147483703" r:id="rId34"/>
    <p:sldLayoutId id="2147483702" r:id="rId35"/>
    <p:sldLayoutId id="2147483681" r:id="rId36"/>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900"/>
        </a:spcBef>
        <a:spcAft>
          <a:spcPts val="0"/>
        </a:spcAft>
        <a:buFont typeface="Arial" panose="020B0604020202020204" pitchFamily="34" charset="0"/>
        <a:buNone/>
        <a:defRPr sz="1600" kern="1200">
          <a:solidFill>
            <a:schemeClr val="tx1"/>
          </a:solidFill>
          <a:latin typeface="+mn-lt"/>
          <a:ea typeface="+mn-ea"/>
          <a:cs typeface="+mn-cs"/>
        </a:defRPr>
      </a:lvl1pPr>
      <a:lvl2pPr marL="360000" indent="-288000" algn="l" defTabSz="914400" rtl="0" eaLnBrk="1" latinLnBrk="0" hangingPunct="1">
        <a:lnSpc>
          <a:spcPct val="110000"/>
        </a:lnSpc>
        <a:spcBef>
          <a:spcPts val="600"/>
        </a:spcBef>
        <a:spcAft>
          <a:spcPts val="0"/>
        </a:spcAft>
        <a:buFont typeface="Courier New" panose="02070309020205020404" pitchFamily="49" charset="0"/>
        <a:buChar char="o"/>
        <a:defRPr sz="1600" kern="120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0"/>
        </a:spcAft>
        <a:buFont typeface="Arial" panose="020B0604020202020204" pitchFamily="34" charset="0"/>
        <a:buNone/>
        <a:tabLst>
          <a:tab pos="3228975" algn="l"/>
        </a:tabLst>
        <a:defRPr sz="1600" b="1" kern="1200">
          <a:solidFill>
            <a:schemeClr val="tx1"/>
          </a:solidFill>
          <a:latin typeface="+mn-lt"/>
          <a:ea typeface="+mn-ea"/>
          <a:cs typeface="+mn-cs"/>
        </a:defRPr>
      </a:lvl3pPr>
      <a:lvl4pPr marL="0" indent="0" algn="l" defTabSz="914400" rtl="0" eaLnBrk="1" latinLnBrk="0" hangingPunct="1">
        <a:lnSpc>
          <a:spcPct val="100000"/>
        </a:lnSpc>
        <a:spcBef>
          <a:spcPts val="1800"/>
        </a:spcBef>
        <a:spcAft>
          <a:spcPts val="0"/>
        </a:spcAft>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kern="1200" cap="all" spc="12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4" orient="horz" pos="4178">
          <p15:clr>
            <a:srgbClr val="F26B43"/>
          </p15:clr>
        </p15:guide>
        <p15:guide id="5" orient="horz" pos="3952">
          <p15:clr>
            <a:srgbClr val="F26B43"/>
          </p15:clr>
        </p15:guide>
        <p15:guide id="8" pos="7333">
          <p15:clr>
            <a:srgbClr val="F26B43"/>
          </p15:clr>
        </p15:guide>
        <p15:guide id="9" pos="7526">
          <p15:clr>
            <a:srgbClr val="F26B43"/>
          </p15:clr>
        </p15:guide>
        <p15:guide id="11" orient="horz" pos="3906">
          <p15:clr>
            <a:srgbClr val="F26B43"/>
          </p15:clr>
        </p15:guide>
        <p15:guide id="14" orient="horz" pos="1094">
          <p15:clr>
            <a:srgbClr val="F26B43"/>
          </p15:clr>
        </p15:guide>
        <p15:guide id="15" orient="horz" pos="1820">
          <p15:clr>
            <a:srgbClr val="F26B43"/>
          </p15:clr>
        </p15:guide>
        <p15:guide id="17" orient="horz" pos="1049">
          <p15:clr>
            <a:srgbClr val="F26B43"/>
          </p15:clr>
        </p15:guide>
        <p15:guide id="18" orient="horz" pos="1774">
          <p15:clr>
            <a:srgbClr val="F26B43"/>
          </p15:clr>
        </p15:guide>
        <p15:guide id="19" pos="6981">
          <p15:clr>
            <a:srgbClr val="F26B43"/>
          </p15:clr>
        </p15:guide>
        <p15:guide id="20" pos="6766">
          <p15:clr>
            <a:srgbClr val="F26B43"/>
          </p15:clr>
        </p15:guide>
        <p15:guide id="21" orient="horz" pos="368">
          <p15:clr>
            <a:srgbClr val="F26B43"/>
          </p15:clr>
        </p15:guide>
        <p15:guide id="22" orient="horz" pos="1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1.xml"/><Relationship Id="rId4" Type="http://schemas.openxmlformats.org/officeDocument/2006/relationships/image" Target="../media/image15.emf"/></Relationships>
</file>

<file path=ppt/slides/_rels/slide100.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39.emf"/></Relationships>
</file>

<file path=ppt/slides/_rels/slide101.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40.emf"/></Relationships>
</file>

<file path=ppt/slides/_rels/slide102.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41.emf"/></Relationships>
</file>

<file path=ppt/slides/_rels/slide103.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42.emf"/></Relationships>
</file>

<file path=ppt/slides/_rels/slide104.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43.emf"/></Relationships>
</file>

<file path=ppt/slides/_rels/slide105.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44.emf"/></Relationships>
</file>

<file path=ppt/slides/_rels/slide106.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45.emf"/></Relationships>
</file>

<file path=ppt/slides/_rels/slide107.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46.emf"/></Relationships>
</file>

<file path=ppt/slides/_rels/slide108.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47.emf"/></Relationships>
</file>

<file path=ppt/slides/_rels/slide109.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49.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emf"/><Relationship Id="rId1" Type="http://schemas.openxmlformats.org/officeDocument/2006/relationships/slideLayout" Target="../slideLayouts/slideLayout31.xml"/><Relationship Id="rId4" Type="http://schemas.openxmlformats.org/officeDocument/2006/relationships/image" Target="../media/image17.emf"/></Relationships>
</file>

<file path=ppt/slides/_rels/slide110.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51.emf"/></Relationships>
</file>

<file path=ppt/slides/_rels/slide111.x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53.emf"/></Relationships>
</file>

<file path=ppt/slides/_rels/slide112.x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55.emf"/></Relationships>
</file>

<file path=ppt/slides/_rels/slide113.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57.emf"/></Relationships>
</file>

<file path=ppt/slides/_rels/slide114.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59.emf"/></Relationships>
</file>

<file path=ppt/slides/_rels/slide115.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60.emf"/></Relationships>
</file>

<file path=ppt/slides/_rels/slide116.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61.emf"/></Relationships>
</file>

<file path=ppt/slides/_rels/slide117.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62.emf"/></Relationships>
</file>

<file path=ppt/slides/_rels/slide118.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63.emf"/></Relationships>
</file>

<file path=ppt/slides/_rels/slide119.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65.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1.xml"/><Relationship Id="rId4" Type="http://schemas.openxmlformats.org/officeDocument/2006/relationships/image" Target="../media/image18.emf"/></Relationships>
</file>

<file path=ppt/slides/_rels/slide120.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67.emf"/></Relationships>
</file>

<file path=ppt/slides/_rels/slide121.xml.rels><?xml version="1.0" encoding="UTF-8" standalone="yes"?>
<Relationships xmlns="http://schemas.openxmlformats.org/package/2006/relationships"><Relationship Id="rId3" Type="http://schemas.openxmlformats.org/officeDocument/2006/relationships/image" Target="../media/image16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69.emf"/></Relationships>
</file>

<file path=ppt/slides/_rels/slide122.xml.rels><?xml version="1.0" encoding="UTF-8" standalone="yes"?>
<Relationships xmlns="http://schemas.openxmlformats.org/package/2006/relationships"><Relationship Id="rId3" Type="http://schemas.openxmlformats.org/officeDocument/2006/relationships/image" Target="../media/image170.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71.emf"/></Relationships>
</file>

<file path=ppt/slides/_rels/slide123.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73.emf"/></Relationships>
</file>

<file path=ppt/slides/_rels/slide124.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75.emf"/></Relationships>
</file>

<file path=ppt/slides/_rels/slide125.xml.rels><?xml version="1.0" encoding="UTF-8" standalone="yes"?>
<Relationships xmlns="http://schemas.openxmlformats.org/package/2006/relationships"><Relationship Id="rId3" Type="http://schemas.openxmlformats.org/officeDocument/2006/relationships/image" Target="../media/image17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77.emf"/></Relationships>
</file>

<file path=ppt/slides/_rels/slide126.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78.emf"/></Relationships>
</file>

<file path=ppt/slides/_rels/slide127.xml.rels><?xml version="1.0" encoding="UTF-8" standalone="yes"?>
<Relationships xmlns="http://schemas.openxmlformats.org/package/2006/relationships"><Relationship Id="rId3" Type="http://schemas.openxmlformats.org/officeDocument/2006/relationships/image" Target="../media/image179.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80.emf"/></Relationships>
</file>

<file path=ppt/slides/_rels/slide128.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81.emf"/></Relationships>
</file>

<file path=ppt/slides/_rels/slide129.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83.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emf"/><Relationship Id="rId1" Type="http://schemas.openxmlformats.org/officeDocument/2006/relationships/slideLayout" Target="../slideLayouts/slideLayout31.xml"/><Relationship Id="rId4" Type="http://schemas.openxmlformats.org/officeDocument/2006/relationships/image" Target="../media/image19.emf"/></Relationships>
</file>

<file path=ppt/slides/_rels/slide130.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84.emf"/></Relationships>
</file>

<file path=ppt/slides/_rels/slide131.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85.emf"/></Relationships>
</file>

<file path=ppt/slides/_rels/slide132.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86.emf"/></Relationships>
</file>

<file path=ppt/slides/_rels/slide1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88.emf"/></Relationships>
</file>

<file path=ppt/slides/_rels/slide135.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89.emf"/></Relationships>
</file>

<file path=ppt/slides/_rels/slide136.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90.emf"/></Relationships>
</file>

<file path=ppt/slides/_rels/slide137.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91.emf"/></Relationships>
</file>

<file path=ppt/slides/_rels/slide138.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92.emf"/></Relationships>
</file>

<file path=ppt/slides/_rels/slide139.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93.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1.xml"/><Relationship Id="rId4" Type="http://schemas.openxmlformats.org/officeDocument/2006/relationships/image" Target="../media/image20.emf"/></Relationships>
</file>

<file path=ppt/slides/_rels/slide140.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94.emf"/></Relationships>
</file>

<file path=ppt/slides/_rels/slide141.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95.emf"/></Relationships>
</file>

<file path=ppt/slides/_rels/slide142.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96.emf"/></Relationships>
</file>

<file path=ppt/slides/_rels/slide143.xml.rels><?xml version="1.0" encoding="UTF-8" standalone="yes"?>
<Relationships xmlns="http://schemas.openxmlformats.org/package/2006/relationships"><Relationship Id="rId3" Type="http://schemas.openxmlformats.org/officeDocument/2006/relationships/image" Target="../media/image19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98.emf"/></Relationships>
</file>

<file path=ppt/slides/_rels/slide144.xml.rels><?xml version="1.0" encoding="UTF-8" standalone="yes"?>
<Relationships xmlns="http://schemas.openxmlformats.org/package/2006/relationships"><Relationship Id="rId3" Type="http://schemas.openxmlformats.org/officeDocument/2006/relationships/image" Target="../media/image199.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00.emf"/></Relationships>
</file>

<file path=ppt/slides/_rels/slide145.xml.rels><?xml version="1.0" encoding="UTF-8" standalone="yes"?>
<Relationships xmlns="http://schemas.openxmlformats.org/package/2006/relationships"><Relationship Id="rId3" Type="http://schemas.openxmlformats.org/officeDocument/2006/relationships/image" Target="../media/image19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01.emf"/></Relationships>
</file>

<file path=ppt/slides/_rels/slide146.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03.emf"/></Relationships>
</file>

<file path=ppt/slides/_rels/slide147.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04.emf"/></Relationships>
</file>

<file path=ppt/slides/_rels/slide148.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05.emf"/></Relationships>
</file>

<file path=ppt/slides/_rels/slide149.x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07.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1.xml"/><Relationship Id="rId4" Type="http://schemas.openxmlformats.org/officeDocument/2006/relationships/image" Target="../media/image21.emf"/></Relationships>
</file>

<file path=ppt/slides/_rels/slide150.x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08.emf"/></Relationships>
</file>

<file path=ppt/slides/_rels/slide151.x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09.emf"/></Relationships>
</file>

<file path=ppt/slides/_rels/slide1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11.emf"/></Relationships>
</file>

<file path=ppt/slides/_rels/slide154.x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12.emf"/></Relationships>
</file>

<file path=ppt/slides/_rels/slide155.x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13.emf"/></Relationships>
</file>

<file path=ppt/slides/_rels/slide156.xml.rels><?xml version="1.0" encoding="UTF-8" standalone="yes"?>
<Relationships xmlns="http://schemas.openxmlformats.org/package/2006/relationships"><Relationship Id="rId3" Type="http://schemas.openxmlformats.org/officeDocument/2006/relationships/image" Target="../media/image21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15.emf"/></Relationships>
</file>

<file path=ppt/slides/_rels/slide157.xml.rels><?xml version="1.0" encoding="UTF-8" standalone="yes"?>
<Relationships xmlns="http://schemas.openxmlformats.org/package/2006/relationships"><Relationship Id="rId3" Type="http://schemas.openxmlformats.org/officeDocument/2006/relationships/image" Target="../media/image21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17.emf"/></Relationships>
</file>

<file path=ppt/slides/_rels/slide1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3" Type="http://schemas.openxmlformats.org/officeDocument/2006/relationships/image" Target="../media/image21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19.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1.xml"/><Relationship Id="rId4" Type="http://schemas.openxmlformats.org/officeDocument/2006/relationships/image" Target="../media/image22.emf"/></Relationships>
</file>

<file path=ppt/slides/_rels/slide160.xml.rels><?xml version="1.0" encoding="UTF-8" standalone="yes"?>
<Relationships xmlns="http://schemas.openxmlformats.org/package/2006/relationships"><Relationship Id="rId3" Type="http://schemas.openxmlformats.org/officeDocument/2006/relationships/image" Target="../media/image21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20.emf"/></Relationships>
</file>

<file path=ppt/slides/_rels/slide161.xml.rels><?xml version="1.0" encoding="UTF-8" standalone="yes"?>
<Relationships xmlns="http://schemas.openxmlformats.org/package/2006/relationships"><Relationship Id="rId3" Type="http://schemas.openxmlformats.org/officeDocument/2006/relationships/image" Target="../media/image21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21.emf"/></Relationships>
</file>

<file path=ppt/slides/_rels/slide162.xml.rels><?xml version="1.0" encoding="UTF-8" standalone="yes"?>
<Relationships xmlns="http://schemas.openxmlformats.org/package/2006/relationships"><Relationship Id="rId3" Type="http://schemas.openxmlformats.org/officeDocument/2006/relationships/image" Target="../media/image22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23.emf"/></Relationships>
</file>

<file path=ppt/slides/_rels/slide163.xml.rels><?xml version="1.0" encoding="UTF-8" standalone="yes"?>
<Relationships xmlns="http://schemas.openxmlformats.org/package/2006/relationships"><Relationship Id="rId3" Type="http://schemas.openxmlformats.org/officeDocument/2006/relationships/image" Target="../media/image22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24.emf"/></Relationships>
</file>

<file path=ppt/slides/_rels/slide164.xml.rels><?xml version="1.0" encoding="UTF-8" standalone="yes"?>
<Relationships xmlns="http://schemas.openxmlformats.org/package/2006/relationships"><Relationship Id="rId3" Type="http://schemas.openxmlformats.org/officeDocument/2006/relationships/image" Target="../media/image22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25.emf"/></Relationships>
</file>

<file path=ppt/slides/_rels/slide165.xml.rels><?xml version="1.0" encoding="UTF-8" standalone="yes"?>
<Relationships xmlns="http://schemas.openxmlformats.org/package/2006/relationships"><Relationship Id="rId3" Type="http://schemas.openxmlformats.org/officeDocument/2006/relationships/image" Target="../media/image22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27.emf"/></Relationships>
</file>

<file path=ppt/slides/_rels/slide166.xml.rels><?xml version="1.0" encoding="UTF-8" standalone="yes"?>
<Relationships xmlns="http://schemas.openxmlformats.org/package/2006/relationships"><Relationship Id="rId3" Type="http://schemas.openxmlformats.org/officeDocument/2006/relationships/image" Target="../media/image22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28.emf"/></Relationships>
</file>

<file path=ppt/slides/_rels/slide167.xml.rels><?xml version="1.0" encoding="UTF-8" standalone="yes"?>
<Relationships xmlns="http://schemas.openxmlformats.org/package/2006/relationships"><Relationship Id="rId3" Type="http://schemas.openxmlformats.org/officeDocument/2006/relationships/image" Target="../media/image229.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30.emf"/></Relationships>
</file>

<file path=ppt/slides/_rels/slide168.xml.rels><?xml version="1.0" encoding="UTF-8" standalone="yes"?>
<Relationships xmlns="http://schemas.openxmlformats.org/package/2006/relationships"><Relationship Id="rId3" Type="http://schemas.openxmlformats.org/officeDocument/2006/relationships/image" Target="../media/image231.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32.emf"/></Relationships>
</file>

<file path=ppt/slides/_rels/slide169.xml.rels><?xml version="1.0" encoding="UTF-8" standalone="yes"?>
<Relationships xmlns="http://schemas.openxmlformats.org/package/2006/relationships"><Relationship Id="rId3" Type="http://schemas.openxmlformats.org/officeDocument/2006/relationships/image" Target="../media/image233.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34.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1.xml"/><Relationship Id="rId4" Type="http://schemas.openxmlformats.org/officeDocument/2006/relationships/image" Target="../media/image23.emf"/></Relationships>
</file>

<file path=ppt/slides/_rels/slide170.xml.rels><?xml version="1.0" encoding="UTF-8" standalone="yes"?>
<Relationships xmlns="http://schemas.openxmlformats.org/package/2006/relationships"><Relationship Id="rId3" Type="http://schemas.openxmlformats.org/officeDocument/2006/relationships/image" Target="../media/image233.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35.emf"/></Relationships>
</file>

<file path=ppt/slides/_rels/slide17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3" Type="http://schemas.openxmlformats.org/officeDocument/2006/relationships/image" Target="../media/image2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37.emf"/></Relationships>
</file>

<file path=ppt/slides/_rels/slide173.xml.rels><?xml version="1.0" encoding="UTF-8" standalone="yes"?>
<Relationships xmlns="http://schemas.openxmlformats.org/package/2006/relationships"><Relationship Id="rId3" Type="http://schemas.openxmlformats.org/officeDocument/2006/relationships/image" Target="../media/image2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38.emf"/></Relationships>
</file>

<file path=ppt/slides/_rels/slide174.xml.rels><?xml version="1.0" encoding="UTF-8" standalone="yes"?>
<Relationships xmlns="http://schemas.openxmlformats.org/package/2006/relationships"><Relationship Id="rId3" Type="http://schemas.openxmlformats.org/officeDocument/2006/relationships/image" Target="../media/image2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239.emf"/></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1.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1.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1.x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1.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1.x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9.emf"/><Relationship Id="rId1" Type="http://schemas.openxmlformats.org/officeDocument/2006/relationships/slideLayout" Target="../slideLayouts/slideLayout31.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1.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1.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1.x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9.emf"/><Relationship Id="rId1" Type="http://schemas.openxmlformats.org/officeDocument/2006/relationships/slideLayout" Target="../slideLayouts/slideLayout31.xml"/><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Layout" Target="../slideLayouts/slideLayout31.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40.emf"/></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43.emf"/></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46.emf"/></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47.emf"/></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48.emf"/></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49.emf"/></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50.emf"/></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52.emf"/></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53.emf"/></Relationships>
</file>

<file path=ppt/slides/_rels/slide4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55.emf"/></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56.emf"/></Relationships>
</file>

<file path=ppt/slides/_rels/slide4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58.emf"/></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59.emf"/></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61.emf"/></Relationships>
</file>

<file path=ppt/slides/_rels/slide4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63.emf"/></Relationships>
</file>

<file path=ppt/slides/_rels/slide4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65.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67.emf"/></Relationships>
</file>

<file path=ppt/slides/_rels/slide5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69.emf"/></Relationships>
</file>

<file path=ppt/slides/_rels/slide5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71.emf"/></Relationships>
</file>

<file path=ppt/slides/_rels/slide5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73.emf"/></Relationships>
</file>

<file path=ppt/slides/_rels/slide5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75.emf"/></Relationships>
</file>

<file path=ppt/slides/_rels/slide5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77.emf"/></Relationships>
</file>

<file path=ppt/slides/_rels/slide5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78.emf"/></Relationships>
</file>

<file path=ppt/slides/_rels/slide5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79.emf"/></Relationships>
</file>

<file path=ppt/slides/_rels/slide5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81.emf"/></Relationships>
</file>

<file path=ppt/slides/_rels/slide5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83.emf"/></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85.emf"/></Relationships>
</file>

<file path=ppt/slides/_rels/slide6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86.emf"/></Relationships>
</file>

<file path=ppt/slides/_rels/slide6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87.emf"/></Relationships>
</file>

<file path=ppt/slides/_rels/slide6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88.emf"/></Relationships>
</file>

<file path=ppt/slides/_rels/slide6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89.emf"/></Relationships>
</file>

<file path=ppt/slides/_rels/slide6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90.emf"/></Relationships>
</file>

<file path=ppt/slides/_rels/slide6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91.emf"/></Relationships>
</file>

<file path=ppt/slides/_rels/slide6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92.emf"/></Relationships>
</file>

<file path=ppt/slides/_rels/slide6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93.emf"/></Relationships>
</file>

<file path=ppt/slides/_rels/slide6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94.emf"/></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95.emf"/></Relationships>
</file>

<file path=ppt/slides/_rels/slide7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96.emf"/></Relationships>
</file>

<file path=ppt/slides/_rels/slide7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97.emf"/></Relationships>
</file>

<file path=ppt/slides/_rels/slide73.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99.emf"/></Relationships>
</file>

<file path=ppt/slides/_rels/slide74.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01.emf"/></Relationships>
</file>

<file path=ppt/slides/_rels/slide75.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03.emf"/></Relationships>
</file>

<file path=ppt/slides/_rels/slide76.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05.emf"/></Relationships>
</file>

<file path=ppt/slides/_rels/slide77.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07.emf"/></Relationships>
</file>

<file path=ppt/slides/_rels/slide78.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09.emf"/></Relationships>
</file>

<file path=ppt/slides/_rels/slide79.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10.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1.xml"/><Relationship Id="rId4" Type="http://schemas.openxmlformats.org/officeDocument/2006/relationships/image" Target="../media/image12.emf"/></Relationships>
</file>

<file path=ppt/slides/_rels/slide80.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11.emf"/></Relationships>
</file>

<file path=ppt/slides/_rels/slide81.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13.emf"/></Relationships>
</file>

<file path=ppt/slides/_rels/slide82.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14.emf"/></Relationships>
</file>

<file path=ppt/slides/_rels/slide83.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15.emf"/></Relationships>
</file>

<file path=ppt/slides/_rels/slide84.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16.emf"/></Relationships>
</file>

<file path=ppt/slides/_rels/slide85.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17.emf"/></Relationships>
</file>

<file path=ppt/slides/_rels/slide86.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18.emf"/></Relationships>
</file>

<file path=ppt/slides/_rels/slide87.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19.emf"/></Relationships>
</file>

<file path=ppt/slides/_rels/slide88.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20.emf"/></Relationships>
</file>

<file path=ppt/slides/_rels/slide89.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21.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1.xml"/><Relationship Id="rId4" Type="http://schemas.openxmlformats.org/officeDocument/2006/relationships/image" Target="../media/image13.emf"/></Relationships>
</file>

<file path=ppt/slides/_rels/slide90.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22.emf"/></Relationships>
</file>

<file path=ppt/slides/_rels/slide91.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24.emf"/></Relationships>
</file>

<file path=ppt/slides/_rels/slide92.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26.emf"/></Relationships>
</file>

<file path=ppt/slides/_rels/slide93.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28.emf"/></Relationships>
</file>

<file path=ppt/slides/_rels/slide94.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30.emf"/></Relationships>
</file>

<file path=ppt/slides/_rels/slide95.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32.emf"/></Relationships>
</file>

<file path=ppt/slides/_rels/slide96.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34.emf"/></Relationships>
</file>

<file path=ppt/slides/_rels/slide97.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35.emf"/></Relationships>
</file>

<file path=ppt/slides/_rels/slide98.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37.emf"/></Relationships>
</file>

<file path=ppt/slides/_rels/slide99.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1.emf"/><Relationship Id="rId1" Type="http://schemas.openxmlformats.org/officeDocument/2006/relationships/slideLayout" Target="../slideLayouts/slideLayout31.xml"/><Relationship Id="rId4" Type="http://schemas.openxmlformats.org/officeDocument/2006/relationships/image" Target="../media/image13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5CFEDC7D-8591-9A21-B7CB-5B0315B8A9E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p:blipFill>
        <p:spPr>
          <a:xfrm>
            <a:off x="165000" y="162000"/>
            <a:ext cx="11862000" cy="6534000"/>
          </a:xfrm>
        </p:spPr>
      </p:pic>
      <p:sp>
        <p:nvSpPr>
          <p:cNvPr id="4" name="Rubrik 3">
            <a:extLst>
              <a:ext uri="{FF2B5EF4-FFF2-40B4-BE49-F238E27FC236}">
                <a16:creationId xmlns:a16="http://schemas.microsoft.com/office/drawing/2014/main" id="{112A1C65-2617-9E6E-D626-955FEA227078}"/>
              </a:ext>
            </a:extLst>
          </p:cNvPr>
          <p:cNvSpPr>
            <a:spLocks noGrp="1"/>
          </p:cNvSpPr>
          <p:nvPr>
            <p:ph type="title"/>
          </p:nvPr>
        </p:nvSpPr>
        <p:spPr>
          <a:xfrm>
            <a:off x="515938" y="2110546"/>
            <a:ext cx="6985000" cy="1296988"/>
          </a:xfrm>
        </p:spPr>
        <p:txBody>
          <a:bodyPr/>
          <a:lstStyle/>
          <a:p>
            <a:r>
              <a:rPr lang="sv-SE" noProof="1"/>
              <a:t>Trygghetsundersökning</a:t>
            </a:r>
            <a:br>
              <a:rPr lang="sv-SE" noProof="1"/>
            </a:br>
            <a:r>
              <a:rPr lang="sv-SE" noProof="1"/>
              <a:t>region Nord 2025</a:t>
            </a:r>
            <a:endParaRPr lang="sv-SE" sz="3600" noProof="1"/>
          </a:p>
        </p:txBody>
      </p:sp>
      <p:sp>
        <p:nvSpPr>
          <p:cNvPr id="6" name="Platshållare för text 5">
            <a:extLst>
              <a:ext uri="{FF2B5EF4-FFF2-40B4-BE49-F238E27FC236}">
                <a16:creationId xmlns:a16="http://schemas.microsoft.com/office/drawing/2014/main" id="{1ACE9A54-306D-FB0C-F911-A684315D979A}"/>
              </a:ext>
            </a:extLst>
          </p:cNvPr>
          <p:cNvSpPr>
            <a:spLocks noGrp="1"/>
          </p:cNvSpPr>
          <p:nvPr>
            <p:ph type="body" sz="quarter" idx="19"/>
          </p:nvPr>
        </p:nvSpPr>
        <p:spPr>
          <a:xfrm>
            <a:off x="515938" y="4292600"/>
            <a:ext cx="5904000" cy="720000"/>
          </a:xfrm>
        </p:spPr>
        <p:txBody>
          <a:bodyPr/>
          <a:lstStyle/>
          <a:p>
            <a:r>
              <a:rPr lang="sv-SE" noProof="1"/>
              <a:t>Januari 2026</a:t>
            </a:r>
          </a:p>
        </p:txBody>
      </p:sp>
      <p:sp>
        <p:nvSpPr>
          <p:cNvPr id="7" name="Platshållare för text 6">
            <a:extLst>
              <a:ext uri="{FF2B5EF4-FFF2-40B4-BE49-F238E27FC236}">
                <a16:creationId xmlns:a16="http://schemas.microsoft.com/office/drawing/2014/main" id="{D81D7729-4669-3EDF-F7E6-38E43F072C73}"/>
              </a:ext>
            </a:extLst>
          </p:cNvPr>
          <p:cNvSpPr>
            <a:spLocks noGrp="1"/>
          </p:cNvSpPr>
          <p:nvPr>
            <p:ph type="body" sz="quarter" idx="20"/>
          </p:nvPr>
        </p:nvSpPr>
        <p:spPr>
          <a:xfrm>
            <a:off x="515938" y="5192775"/>
            <a:ext cx="4752000" cy="1008000"/>
          </a:xfrm>
        </p:spPr>
        <p:txBody>
          <a:bodyPr/>
          <a:lstStyle/>
          <a:p>
            <a:r>
              <a:rPr lang="sv-SE" noProof="1"/>
              <a:t>Genomförd av Origo Group</a:t>
            </a:r>
          </a:p>
        </p:txBody>
      </p:sp>
      <p:pic>
        <p:nvPicPr>
          <p:cNvPr id="11" name="Logotyp">
            <a:extLst>
              <a:ext uri="{FF2B5EF4-FFF2-40B4-BE49-F238E27FC236}">
                <a16:creationId xmlns:a16="http://schemas.microsoft.com/office/drawing/2014/main" id="{6EDA7FF1-634A-3A3A-3752-6D983C1ADC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04395" y="226801"/>
            <a:ext cx="1944004" cy="648000"/>
          </a:xfrm>
          <a:prstGeom prst="rect">
            <a:avLst/>
          </a:prstGeom>
        </p:spPr>
      </p:pic>
      <p:pic>
        <p:nvPicPr>
          <p:cNvPr id="3" name="Bildobjekt 2">
            <a:extLst>
              <a:ext uri="{FF2B5EF4-FFF2-40B4-BE49-F238E27FC236}">
                <a16:creationId xmlns:a16="http://schemas.microsoft.com/office/drawing/2014/main" id="{2B782B70-13AC-341B-8F74-8B0AC085087B}"/>
              </a:ext>
            </a:extLst>
          </p:cNvPr>
          <p:cNvPicPr/>
          <p:nvPr/>
        </p:nvPicPr>
        <p:blipFill>
          <a:blip r:embed="rId4"/>
          <a:stretch>
            <a:fillRect/>
          </a:stretch>
        </p:blipFill>
        <p:spPr>
          <a:xfrm>
            <a:off x="567149" y="3503613"/>
            <a:ext cx="5353050" cy="749300"/>
          </a:xfrm>
          <a:prstGeom prst="rect">
            <a:avLst/>
          </a:prstGeom>
        </p:spPr>
      </p:pic>
    </p:spTree>
    <p:extLst>
      <p:ext uri="{BB962C8B-B14F-4D97-AF65-F5344CB8AC3E}">
        <p14:creationId xmlns:p14="http://schemas.microsoft.com/office/powerpoint/2010/main" val="203223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440FA-9875-352C-DAC6-C09AEC87676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E11BE97-900E-ADEB-D465-785AB0A22C0F}"/>
              </a:ext>
            </a:extLst>
          </p:cNvPr>
          <p:cNvSpPr>
            <a:spLocks noGrp="1"/>
          </p:cNvSpPr>
          <p:nvPr>
            <p:ph type="sldNum" sz="quarter" idx="10"/>
          </p:nvPr>
        </p:nvSpPr>
        <p:spPr/>
        <p:txBody>
          <a:bodyPr/>
          <a:lstStyle/>
          <a:p>
            <a:fld id="{0F73819E-773B-4A43-88EE-FC0AC92ECDF9}" type="slidenum">
              <a:rPr lang="sv-SE" smtClean="0"/>
              <a:t>10</a:t>
            </a:fld>
            <a:endParaRPr lang="sv-SE"/>
          </a:p>
        </p:txBody>
      </p:sp>
      <p:pic>
        <p:nvPicPr>
          <p:cNvPr id="5" name="Bildobjekt 4">
            <a:extLst>
              <a:ext uri="{FF2B5EF4-FFF2-40B4-BE49-F238E27FC236}">
                <a16:creationId xmlns:a16="http://schemas.microsoft.com/office/drawing/2014/main" id="{53B73106-1588-149D-A85A-EB2C5C58BD41}"/>
              </a:ext>
            </a:extLst>
          </p:cNvPr>
          <p:cNvPicPr/>
          <p:nvPr/>
        </p:nvPicPr>
        <p:blipFill>
          <a:blip r:embed="rId2"/>
          <a:stretch>
            <a:fillRect/>
          </a:stretch>
        </p:blipFill>
        <p:spPr>
          <a:xfrm>
            <a:off x="515938" y="200025"/>
            <a:ext cx="10471150" cy="806450"/>
          </a:xfrm>
          <a:prstGeom prst="rect">
            <a:avLst/>
          </a:prstGeom>
        </p:spPr>
      </p:pic>
      <p:pic>
        <p:nvPicPr>
          <p:cNvPr id="3" name="Bildobjekt 2">
            <a:extLst>
              <a:ext uri="{FF2B5EF4-FFF2-40B4-BE49-F238E27FC236}">
                <a16:creationId xmlns:a16="http://schemas.microsoft.com/office/drawing/2014/main" id="{5C69083E-E612-09D0-12D9-6187D809842A}"/>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0F7267BB-FDFD-E972-DD12-38CBD7FC8441}"/>
              </a:ext>
            </a:extLst>
          </p:cNvPr>
          <p:cNvPicPr/>
          <p:nvPr/>
        </p:nvPicPr>
        <p:blipFill>
          <a:blip r:embed="rId4"/>
          <a:stretch>
            <a:fillRect/>
          </a:stretch>
        </p:blipFill>
        <p:spPr>
          <a:xfrm>
            <a:off x="531813" y="1050925"/>
            <a:ext cx="8585200" cy="4991100"/>
          </a:xfrm>
          <a:prstGeom prst="rect">
            <a:avLst/>
          </a:prstGeom>
        </p:spPr>
      </p:pic>
    </p:spTree>
    <p:extLst>
      <p:ext uri="{BB962C8B-B14F-4D97-AF65-F5344CB8AC3E}">
        <p14:creationId xmlns:p14="http://schemas.microsoft.com/office/powerpoint/2010/main" val="2443764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4767A-FD00-F95F-0D80-35AF441A703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F828059-F597-ED88-70EA-6A2AC78143F2}"/>
              </a:ext>
            </a:extLst>
          </p:cNvPr>
          <p:cNvSpPr>
            <a:spLocks noGrp="1"/>
          </p:cNvSpPr>
          <p:nvPr>
            <p:ph type="sldNum" sz="quarter" idx="10"/>
          </p:nvPr>
        </p:nvSpPr>
        <p:spPr/>
        <p:txBody>
          <a:bodyPr/>
          <a:lstStyle/>
          <a:p>
            <a:fld id="{0F73819E-773B-4A43-88EE-FC0AC92ECDF9}" type="slidenum">
              <a:rPr lang="sv-SE" smtClean="0"/>
              <a:t>100</a:t>
            </a:fld>
            <a:endParaRPr lang="sv-SE"/>
          </a:p>
        </p:txBody>
      </p:sp>
      <p:pic>
        <p:nvPicPr>
          <p:cNvPr id="7" name="Bildobjekt 6">
            <a:extLst>
              <a:ext uri="{FF2B5EF4-FFF2-40B4-BE49-F238E27FC236}">
                <a16:creationId xmlns:a16="http://schemas.microsoft.com/office/drawing/2014/main" id="{F705515E-E769-6460-1BEF-24B20287150F}"/>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B88C8CB-92B1-A6EE-4386-49EE752B8B92}"/>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07F2B225-002F-0306-5DAA-6F2C95110521}"/>
              </a:ext>
            </a:extLst>
          </p:cNvPr>
          <p:cNvPicPr/>
          <p:nvPr/>
        </p:nvPicPr>
        <p:blipFill>
          <a:blip r:embed="rId4"/>
          <a:stretch>
            <a:fillRect/>
          </a:stretch>
        </p:blipFill>
        <p:spPr>
          <a:xfrm>
            <a:off x="776288" y="1031875"/>
            <a:ext cx="8585200" cy="4991100"/>
          </a:xfrm>
          <a:prstGeom prst="rect">
            <a:avLst/>
          </a:prstGeom>
        </p:spPr>
      </p:pic>
    </p:spTree>
    <p:extLst>
      <p:ext uri="{BB962C8B-B14F-4D97-AF65-F5344CB8AC3E}">
        <p14:creationId xmlns:p14="http://schemas.microsoft.com/office/powerpoint/2010/main" val="42445540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2C6D5-9FE3-9DAD-128D-40697BF26686}"/>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626AAC1-C114-5BFA-CE7C-C6477831822A}"/>
              </a:ext>
            </a:extLst>
          </p:cNvPr>
          <p:cNvSpPr>
            <a:spLocks noGrp="1"/>
          </p:cNvSpPr>
          <p:nvPr>
            <p:ph type="sldNum" sz="quarter" idx="10"/>
          </p:nvPr>
        </p:nvSpPr>
        <p:spPr/>
        <p:txBody>
          <a:bodyPr/>
          <a:lstStyle/>
          <a:p>
            <a:fld id="{0F73819E-773B-4A43-88EE-FC0AC92ECDF9}" type="slidenum">
              <a:rPr lang="sv-SE" smtClean="0"/>
              <a:t>101</a:t>
            </a:fld>
            <a:endParaRPr lang="sv-SE"/>
          </a:p>
        </p:txBody>
      </p:sp>
      <p:pic>
        <p:nvPicPr>
          <p:cNvPr id="7" name="Bildobjekt 6">
            <a:extLst>
              <a:ext uri="{FF2B5EF4-FFF2-40B4-BE49-F238E27FC236}">
                <a16:creationId xmlns:a16="http://schemas.microsoft.com/office/drawing/2014/main" id="{B8226FDD-9AEA-C337-0D60-0395BAB1225C}"/>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365E583B-E9B6-61DD-2828-D8B123017A72}"/>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3911A791-C376-D44A-08AC-C80E62C09E31}"/>
              </a:ext>
            </a:extLst>
          </p:cNvPr>
          <p:cNvPicPr/>
          <p:nvPr/>
        </p:nvPicPr>
        <p:blipFill>
          <a:blip r:embed="rId4"/>
          <a:stretch>
            <a:fillRect/>
          </a:stretch>
        </p:blipFill>
        <p:spPr>
          <a:xfrm>
            <a:off x="761035" y="1238250"/>
            <a:ext cx="8356600" cy="4381500"/>
          </a:xfrm>
          <a:prstGeom prst="rect">
            <a:avLst/>
          </a:prstGeom>
        </p:spPr>
      </p:pic>
    </p:spTree>
    <p:extLst>
      <p:ext uri="{BB962C8B-B14F-4D97-AF65-F5344CB8AC3E}">
        <p14:creationId xmlns:p14="http://schemas.microsoft.com/office/powerpoint/2010/main" val="7111571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8A3C5-F9F5-2992-DEC6-349B38757D1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2E2843A-EF46-2AEA-AE1D-9D1912C2F166}"/>
              </a:ext>
            </a:extLst>
          </p:cNvPr>
          <p:cNvSpPr>
            <a:spLocks noGrp="1"/>
          </p:cNvSpPr>
          <p:nvPr>
            <p:ph type="sldNum" sz="quarter" idx="10"/>
          </p:nvPr>
        </p:nvSpPr>
        <p:spPr/>
        <p:txBody>
          <a:bodyPr/>
          <a:lstStyle/>
          <a:p>
            <a:fld id="{0F73819E-773B-4A43-88EE-FC0AC92ECDF9}" type="slidenum">
              <a:rPr lang="sv-SE" smtClean="0"/>
              <a:t>102</a:t>
            </a:fld>
            <a:endParaRPr lang="sv-SE"/>
          </a:p>
        </p:txBody>
      </p:sp>
      <p:pic>
        <p:nvPicPr>
          <p:cNvPr id="7" name="Bildobjekt 6">
            <a:extLst>
              <a:ext uri="{FF2B5EF4-FFF2-40B4-BE49-F238E27FC236}">
                <a16:creationId xmlns:a16="http://schemas.microsoft.com/office/drawing/2014/main" id="{71BBA9B1-20F3-EC35-3A64-E3F0CAE689BC}"/>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7701DBB0-5440-EE21-DA28-CDFE4719E005}"/>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08D9322F-A9C9-6E62-1BAF-4D4DD4D0C339}"/>
              </a:ext>
            </a:extLst>
          </p:cNvPr>
          <p:cNvPicPr/>
          <p:nvPr/>
        </p:nvPicPr>
        <p:blipFill>
          <a:blip r:embed="rId4"/>
          <a:stretch>
            <a:fillRect/>
          </a:stretch>
        </p:blipFill>
        <p:spPr>
          <a:xfrm>
            <a:off x="776288" y="1169988"/>
            <a:ext cx="8585200" cy="4991100"/>
          </a:xfrm>
          <a:prstGeom prst="rect">
            <a:avLst/>
          </a:prstGeom>
        </p:spPr>
      </p:pic>
    </p:spTree>
    <p:extLst>
      <p:ext uri="{BB962C8B-B14F-4D97-AF65-F5344CB8AC3E}">
        <p14:creationId xmlns:p14="http://schemas.microsoft.com/office/powerpoint/2010/main" val="8843399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AE056-2D7E-2181-1DA9-2434FF9C189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477C3A1-6AD4-6772-B872-534B84D34DA3}"/>
              </a:ext>
            </a:extLst>
          </p:cNvPr>
          <p:cNvSpPr>
            <a:spLocks noGrp="1"/>
          </p:cNvSpPr>
          <p:nvPr>
            <p:ph type="sldNum" sz="quarter" idx="10"/>
          </p:nvPr>
        </p:nvSpPr>
        <p:spPr/>
        <p:txBody>
          <a:bodyPr/>
          <a:lstStyle/>
          <a:p>
            <a:fld id="{0F73819E-773B-4A43-88EE-FC0AC92ECDF9}" type="slidenum">
              <a:rPr lang="sv-SE" smtClean="0"/>
              <a:t>103</a:t>
            </a:fld>
            <a:endParaRPr lang="sv-SE"/>
          </a:p>
        </p:txBody>
      </p:sp>
      <p:pic>
        <p:nvPicPr>
          <p:cNvPr id="7" name="Bildobjekt 6">
            <a:extLst>
              <a:ext uri="{FF2B5EF4-FFF2-40B4-BE49-F238E27FC236}">
                <a16:creationId xmlns:a16="http://schemas.microsoft.com/office/drawing/2014/main" id="{D5FB0C80-9B72-6CB2-90BA-4B9645FFBB49}"/>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47197000-7DC4-2675-23D6-D1D683F8E949}"/>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A89EE42A-3941-0AA4-7ABF-BF0EDCD8B8F4}"/>
              </a:ext>
            </a:extLst>
          </p:cNvPr>
          <p:cNvPicPr/>
          <p:nvPr/>
        </p:nvPicPr>
        <p:blipFill>
          <a:blip r:embed="rId4"/>
          <a:stretch>
            <a:fillRect/>
          </a:stretch>
        </p:blipFill>
        <p:spPr>
          <a:xfrm>
            <a:off x="761035" y="1238250"/>
            <a:ext cx="8356600" cy="4381500"/>
          </a:xfrm>
          <a:prstGeom prst="rect">
            <a:avLst/>
          </a:prstGeom>
        </p:spPr>
      </p:pic>
    </p:spTree>
    <p:extLst>
      <p:ext uri="{BB962C8B-B14F-4D97-AF65-F5344CB8AC3E}">
        <p14:creationId xmlns:p14="http://schemas.microsoft.com/office/powerpoint/2010/main" val="33454586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BA9F8-CBCA-E827-F55A-1E2AED3CB3D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DB24C1A-EE6B-4288-E0C4-B3C23F3E801D}"/>
              </a:ext>
            </a:extLst>
          </p:cNvPr>
          <p:cNvSpPr>
            <a:spLocks noGrp="1"/>
          </p:cNvSpPr>
          <p:nvPr>
            <p:ph type="sldNum" sz="quarter" idx="10"/>
          </p:nvPr>
        </p:nvSpPr>
        <p:spPr/>
        <p:txBody>
          <a:bodyPr/>
          <a:lstStyle/>
          <a:p>
            <a:fld id="{0F73819E-773B-4A43-88EE-FC0AC92ECDF9}" type="slidenum">
              <a:rPr lang="sv-SE" smtClean="0"/>
              <a:t>104</a:t>
            </a:fld>
            <a:endParaRPr lang="sv-SE"/>
          </a:p>
        </p:txBody>
      </p:sp>
      <p:pic>
        <p:nvPicPr>
          <p:cNvPr id="7" name="Bildobjekt 6">
            <a:extLst>
              <a:ext uri="{FF2B5EF4-FFF2-40B4-BE49-F238E27FC236}">
                <a16:creationId xmlns:a16="http://schemas.microsoft.com/office/drawing/2014/main" id="{254E44DA-B7ED-1EC7-3111-282FD5119189}"/>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E6CB84FA-DBE7-A4E4-4B6F-13FCD5BEFF4C}"/>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287BB7FA-BB6C-3585-AC29-C6CECF4985A8}"/>
              </a:ext>
            </a:extLst>
          </p:cNvPr>
          <p:cNvPicPr/>
          <p:nvPr/>
        </p:nvPicPr>
        <p:blipFill>
          <a:blip r:embed="rId4"/>
          <a:stretch>
            <a:fillRect/>
          </a:stretch>
        </p:blipFill>
        <p:spPr>
          <a:xfrm>
            <a:off x="776288" y="1031875"/>
            <a:ext cx="8585200" cy="4991100"/>
          </a:xfrm>
          <a:prstGeom prst="rect">
            <a:avLst/>
          </a:prstGeom>
        </p:spPr>
      </p:pic>
    </p:spTree>
    <p:extLst>
      <p:ext uri="{BB962C8B-B14F-4D97-AF65-F5344CB8AC3E}">
        <p14:creationId xmlns:p14="http://schemas.microsoft.com/office/powerpoint/2010/main" val="13679325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24AD8-CB50-35DF-6539-B41CF6BFCED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E583765-6FAF-C20B-135C-94B82F0E73BC}"/>
              </a:ext>
            </a:extLst>
          </p:cNvPr>
          <p:cNvSpPr>
            <a:spLocks noGrp="1"/>
          </p:cNvSpPr>
          <p:nvPr>
            <p:ph type="sldNum" sz="quarter" idx="10"/>
          </p:nvPr>
        </p:nvSpPr>
        <p:spPr/>
        <p:txBody>
          <a:bodyPr/>
          <a:lstStyle/>
          <a:p>
            <a:fld id="{0F73819E-773B-4A43-88EE-FC0AC92ECDF9}" type="slidenum">
              <a:rPr lang="sv-SE" smtClean="0"/>
              <a:t>105</a:t>
            </a:fld>
            <a:endParaRPr lang="sv-SE"/>
          </a:p>
        </p:txBody>
      </p:sp>
      <p:pic>
        <p:nvPicPr>
          <p:cNvPr id="7" name="Bildobjekt 6">
            <a:extLst>
              <a:ext uri="{FF2B5EF4-FFF2-40B4-BE49-F238E27FC236}">
                <a16:creationId xmlns:a16="http://schemas.microsoft.com/office/drawing/2014/main" id="{DCB8372C-65A8-F66F-956B-BE09DCEF987F}"/>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7FD2D79-ACC1-7084-6D5A-BC4E405F66C9}"/>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8C0A61BD-FB2D-363D-9F45-86EDF164BC0C}"/>
              </a:ext>
            </a:extLst>
          </p:cNvPr>
          <p:cNvPicPr/>
          <p:nvPr/>
        </p:nvPicPr>
        <p:blipFill>
          <a:blip r:embed="rId4"/>
          <a:stretch>
            <a:fillRect/>
          </a:stretch>
        </p:blipFill>
        <p:spPr>
          <a:xfrm>
            <a:off x="761035" y="1238250"/>
            <a:ext cx="8356600" cy="4381500"/>
          </a:xfrm>
          <a:prstGeom prst="rect">
            <a:avLst/>
          </a:prstGeom>
        </p:spPr>
      </p:pic>
    </p:spTree>
    <p:extLst>
      <p:ext uri="{BB962C8B-B14F-4D97-AF65-F5344CB8AC3E}">
        <p14:creationId xmlns:p14="http://schemas.microsoft.com/office/powerpoint/2010/main" val="6933525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A528A-C2E2-E1DE-C491-A99DB564E37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2C8B232-1E03-7B42-2BDF-329AB4AF66A7}"/>
              </a:ext>
            </a:extLst>
          </p:cNvPr>
          <p:cNvSpPr>
            <a:spLocks noGrp="1"/>
          </p:cNvSpPr>
          <p:nvPr>
            <p:ph type="sldNum" sz="quarter" idx="10"/>
          </p:nvPr>
        </p:nvSpPr>
        <p:spPr/>
        <p:txBody>
          <a:bodyPr/>
          <a:lstStyle/>
          <a:p>
            <a:fld id="{0F73819E-773B-4A43-88EE-FC0AC92ECDF9}" type="slidenum">
              <a:rPr lang="sv-SE" smtClean="0"/>
              <a:t>106</a:t>
            </a:fld>
            <a:endParaRPr lang="sv-SE"/>
          </a:p>
        </p:txBody>
      </p:sp>
      <p:pic>
        <p:nvPicPr>
          <p:cNvPr id="7" name="Bildobjekt 6">
            <a:extLst>
              <a:ext uri="{FF2B5EF4-FFF2-40B4-BE49-F238E27FC236}">
                <a16:creationId xmlns:a16="http://schemas.microsoft.com/office/drawing/2014/main" id="{9BF8EC26-17D0-9955-FBB8-1DA0D344826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4021C62-3024-D0B5-FE19-6E48214D96F1}"/>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261C8A19-C6DA-6412-1843-3FBC4C51622F}"/>
              </a:ext>
            </a:extLst>
          </p:cNvPr>
          <p:cNvPicPr/>
          <p:nvPr/>
        </p:nvPicPr>
        <p:blipFill>
          <a:blip r:embed="rId4"/>
          <a:stretch>
            <a:fillRect/>
          </a:stretch>
        </p:blipFill>
        <p:spPr>
          <a:xfrm>
            <a:off x="776288" y="1031875"/>
            <a:ext cx="8585200" cy="4991100"/>
          </a:xfrm>
          <a:prstGeom prst="rect">
            <a:avLst/>
          </a:prstGeom>
        </p:spPr>
      </p:pic>
    </p:spTree>
    <p:extLst>
      <p:ext uri="{BB962C8B-B14F-4D97-AF65-F5344CB8AC3E}">
        <p14:creationId xmlns:p14="http://schemas.microsoft.com/office/powerpoint/2010/main" val="11597131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43DCE-CC06-31A9-61BB-96EA66EF629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3C56D85-68BF-81CD-778A-C0D2879FA659}"/>
              </a:ext>
            </a:extLst>
          </p:cNvPr>
          <p:cNvSpPr>
            <a:spLocks noGrp="1"/>
          </p:cNvSpPr>
          <p:nvPr>
            <p:ph type="sldNum" sz="quarter" idx="10"/>
          </p:nvPr>
        </p:nvSpPr>
        <p:spPr/>
        <p:txBody>
          <a:bodyPr/>
          <a:lstStyle/>
          <a:p>
            <a:fld id="{0F73819E-773B-4A43-88EE-FC0AC92ECDF9}" type="slidenum">
              <a:rPr lang="sv-SE" smtClean="0"/>
              <a:t>107</a:t>
            </a:fld>
            <a:endParaRPr lang="sv-SE"/>
          </a:p>
        </p:txBody>
      </p:sp>
      <p:pic>
        <p:nvPicPr>
          <p:cNvPr id="7" name="Bildobjekt 6">
            <a:extLst>
              <a:ext uri="{FF2B5EF4-FFF2-40B4-BE49-F238E27FC236}">
                <a16:creationId xmlns:a16="http://schemas.microsoft.com/office/drawing/2014/main" id="{E536DE97-5476-5058-7210-89911DFC0585}"/>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24647D53-9670-CA4E-B043-C4BFE9F3A9F1}"/>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C50D4CCA-D266-C8CE-AA4E-72B05944D1C1}"/>
              </a:ext>
            </a:extLst>
          </p:cNvPr>
          <p:cNvPicPr/>
          <p:nvPr/>
        </p:nvPicPr>
        <p:blipFill>
          <a:blip r:embed="rId4"/>
          <a:stretch>
            <a:fillRect/>
          </a:stretch>
        </p:blipFill>
        <p:spPr>
          <a:xfrm>
            <a:off x="761035" y="1117393"/>
            <a:ext cx="8356600" cy="4381500"/>
          </a:xfrm>
          <a:prstGeom prst="rect">
            <a:avLst/>
          </a:prstGeom>
        </p:spPr>
      </p:pic>
    </p:spTree>
    <p:extLst>
      <p:ext uri="{BB962C8B-B14F-4D97-AF65-F5344CB8AC3E}">
        <p14:creationId xmlns:p14="http://schemas.microsoft.com/office/powerpoint/2010/main" val="29636072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AB587-2716-981A-33D4-6F1F8D0E6CE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CB53852-E284-C1A8-D037-0E28D1AEE8BF}"/>
              </a:ext>
            </a:extLst>
          </p:cNvPr>
          <p:cNvSpPr>
            <a:spLocks noGrp="1"/>
          </p:cNvSpPr>
          <p:nvPr>
            <p:ph type="sldNum" sz="quarter" idx="10"/>
          </p:nvPr>
        </p:nvSpPr>
        <p:spPr/>
        <p:txBody>
          <a:bodyPr/>
          <a:lstStyle/>
          <a:p>
            <a:fld id="{0F73819E-773B-4A43-88EE-FC0AC92ECDF9}" type="slidenum">
              <a:rPr lang="sv-SE" smtClean="0"/>
              <a:t>108</a:t>
            </a:fld>
            <a:endParaRPr lang="sv-SE"/>
          </a:p>
        </p:txBody>
      </p:sp>
      <p:pic>
        <p:nvPicPr>
          <p:cNvPr id="7" name="Bildobjekt 6">
            <a:extLst>
              <a:ext uri="{FF2B5EF4-FFF2-40B4-BE49-F238E27FC236}">
                <a16:creationId xmlns:a16="http://schemas.microsoft.com/office/drawing/2014/main" id="{16F39DEF-9855-BD11-4431-B41B3F61D81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DEA75298-75A9-62C1-1806-800F0C2E308E}"/>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6F63833D-F439-8776-8AFE-82432003DE2C}"/>
              </a:ext>
            </a:extLst>
          </p:cNvPr>
          <p:cNvPicPr/>
          <p:nvPr/>
        </p:nvPicPr>
        <p:blipFill>
          <a:blip r:embed="rId4"/>
          <a:stretch>
            <a:fillRect/>
          </a:stretch>
        </p:blipFill>
        <p:spPr>
          <a:xfrm>
            <a:off x="776288" y="1011238"/>
            <a:ext cx="8585200" cy="4991100"/>
          </a:xfrm>
          <a:prstGeom prst="rect">
            <a:avLst/>
          </a:prstGeom>
        </p:spPr>
      </p:pic>
    </p:spTree>
    <p:extLst>
      <p:ext uri="{BB962C8B-B14F-4D97-AF65-F5344CB8AC3E}">
        <p14:creationId xmlns:p14="http://schemas.microsoft.com/office/powerpoint/2010/main" val="16491173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5422B-BCE7-AF1C-FC09-699A94475719}"/>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3ADAB40-5378-E093-A5EE-FA01C117896F}"/>
              </a:ext>
            </a:extLst>
          </p:cNvPr>
          <p:cNvSpPr>
            <a:spLocks noGrp="1"/>
          </p:cNvSpPr>
          <p:nvPr>
            <p:ph type="sldNum" sz="quarter" idx="10"/>
          </p:nvPr>
        </p:nvSpPr>
        <p:spPr/>
        <p:txBody>
          <a:bodyPr/>
          <a:lstStyle/>
          <a:p>
            <a:fld id="{0F73819E-773B-4A43-88EE-FC0AC92ECDF9}" type="slidenum">
              <a:rPr lang="sv-SE" smtClean="0"/>
              <a:t>109</a:t>
            </a:fld>
            <a:endParaRPr lang="sv-SE"/>
          </a:p>
        </p:txBody>
      </p:sp>
      <p:pic>
        <p:nvPicPr>
          <p:cNvPr id="7" name="Bildobjekt 6">
            <a:extLst>
              <a:ext uri="{FF2B5EF4-FFF2-40B4-BE49-F238E27FC236}">
                <a16:creationId xmlns:a16="http://schemas.microsoft.com/office/drawing/2014/main" id="{34DC892A-2679-3DD0-AFAA-89D2F83E5D2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42A22451-5BF7-FB98-4761-23EF45A8B666}"/>
              </a:ext>
            </a:extLst>
          </p:cNvPr>
          <p:cNvPicPr/>
          <p:nvPr/>
        </p:nvPicPr>
        <p:blipFill>
          <a:blip r:embed="rId3"/>
          <a:stretch>
            <a:fillRect/>
          </a:stretch>
        </p:blipFill>
        <p:spPr>
          <a:xfrm>
            <a:off x="840547" y="301003"/>
            <a:ext cx="10471150" cy="552450"/>
          </a:xfrm>
          <a:prstGeom prst="rect">
            <a:avLst/>
          </a:prstGeom>
        </p:spPr>
      </p:pic>
      <p:pic>
        <p:nvPicPr>
          <p:cNvPr id="5" name="Bildobjekt 4">
            <a:extLst>
              <a:ext uri="{FF2B5EF4-FFF2-40B4-BE49-F238E27FC236}">
                <a16:creationId xmlns:a16="http://schemas.microsoft.com/office/drawing/2014/main" id="{A69B277B-7F81-58E8-B9F4-251D09336CEA}"/>
              </a:ext>
            </a:extLst>
          </p:cNvPr>
          <p:cNvPicPr/>
          <p:nvPr/>
        </p:nvPicPr>
        <p:blipFill>
          <a:blip r:embed="rId4"/>
          <a:stretch>
            <a:fillRect/>
          </a:stretch>
        </p:blipFill>
        <p:spPr>
          <a:xfrm>
            <a:off x="2301875" y="2192338"/>
            <a:ext cx="7588250" cy="2470150"/>
          </a:xfrm>
          <a:prstGeom prst="rect">
            <a:avLst/>
          </a:prstGeom>
        </p:spPr>
      </p:pic>
    </p:spTree>
    <p:extLst>
      <p:ext uri="{BB962C8B-B14F-4D97-AF65-F5344CB8AC3E}">
        <p14:creationId xmlns:p14="http://schemas.microsoft.com/office/powerpoint/2010/main" val="156906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D853A-FBCA-A59C-6C61-2247E7144B5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E02E95F-0EFB-3F28-A3DC-5B29CF924410}"/>
              </a:ext>
            </a:extLst>
          </p:cNvPr>
          <p:cNvSpPr>
            <a:spLocks noGrp="1"/>
          </p:cNvSpPr>
          <p:nvPr>
            <p:ph type="sldNum" sz="quarter" idx="10"/>
          </p:nvPr>
        </p:nvSpPr>
        <p:spPr/>
        <p:txBody>
          <a:bodyPr/>
          <a:lstStyle/>
          <a:p>
            <a:fld id="{0F73819E-773B-4A43-88EE-FC0AC92ECDF9}" type="slidenum">
              <a:rPr lang="sv-SE" smtClean="0"/>
              <a:t>11</a:t>
            </a:fld>
            <a:endParaRPr lang="sv-SE"/>
          </a:p>
        </p:txBody>
      </p:sp>
      <p:pic>
        <p:nvPicPr>
          <p:cNvPr id="6" name="Bildobjekt 5">
            <a:extLst>
              <a:ext uri="{FF2B5EF4-FFF2-40B4-BE49-F238E27FC236}">
                <a16:creationId xmlns:a16="http://schemas.microsoft.com/office/drawing/2014/main" id="{2F97D138-B1A2-E7FD-15D5-DC2F6E03F8B0}"/>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F1E90E26-AD46-DDB5-ED46-8CBFFF54B84C}"/>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EA64E54A-A4DD-5EE3-6271-14B5356A4898}"/>
              </a:ext>
            </a:extLst>
          </p:cNvPr>
          <p:cNvPicPr/>
          <p:nvPr/>
        </p:nvPicPr>
        <p:blipFill>
          <a:blip r:embed="rId4"/>
          <a:stretch>
            <a:fillRect/>
          </a:stretch>
        </p:blipFill>
        <p:spPr>
          <a:xfrm>
            <a:off x="515938" y="1304925"/>
            <a:ext cx="8356600" cy="4248150"/>
          </a:xfrm>
          <a:prstGeom prst="rect">
            <a:avLst/>
          </a:prstGeom>
        </p:spPr>
      </p:pic>
    </p:spTree>
    <p:extLst>
      <p:ext uri="{BB962C8B-B14F-4D97-AF65-F5344CB8AC3E}">
        <p14:creationId xmlns:p14="http://schemas.microsoft.com/office/powerpoint/2010/main" val="21559869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5F562-7E5C-18B5-50D4-3DD109D548BE}"/>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D291BDF-C366-22B1-46F9-1704899883AC}"/>
              </a:ext>
            </a:extLst>
          </p:cNvPr>
          <p:cNvSpPr>
            <a:spLocks noGrp="1"/>
          </p:cNvSpPr>
          <p:nvPr>
            <p:ph type="sldNum" sz="quarter" idx="10"/>
          </p:nvPr>
        </p:nvSpPr>
        <p:spPr/>
        <p:txBody>
          <a:bodyPr/>
          <a:lstStyle/>
          <a:p>
            <a:fld id="{0F73819E-773B-4A43-88EE-FC0AC92ECDF9}" type="slidenum">
              <a:rPr lang="sv-SE" smtClean="0"/>
              <a:t>110</a:t>
            </a:fld>
            <a:endParaRPr lang="sv-SE"/>
          </a:p>
        </p:txBody>
      </p:sp>
      <p:pic>
        <p:nvPicPr>
          <p:cNvPr id="7" name="Bildobjekt 6">
            <a:extLst>
              <a:ext uri="{FF2B5EF4-FFF2-40B4-BE49-F238E27FC236}">
                <a16:creationId xmlns:a16="http://schemas.microsoft.com/office/drawing/2014/main" id="{C6F75CD6-9B4F-0777-E4FC-9CA997A14D5F}"/>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61A33D35-EAF0-8484-F43E-009CEEF418F0}"/>
              </a:ext>
            </a:extLst>
          </p:cNvPr>
          <p:cNvPicPr/>
          <p:nvPr/>
        </p:nvPicPr>
        <p:blipFill>
          <a:blip r:embed="rId3"/>
          <a:stretch>
            <a:fillRect/>
          </a:stretch>
        </p:blipFill>
        <p:spPr>
          <a:xfrm>
            <a:off x="840547" y="301003"/>
            <a:ext cx="10471150" cy="552450"/>
          </a:xfrm>
          <a:prstGeom prst="rect">
            <a:avLst/>
          </a:prstGeom>
        </p:spPr>
      </p:pic>
      <p:pic>
        <p:nvPicPr>
          <p:cNvPr id="5" name="Bildobjekt 4">
            <a:extLst>
              <a:ext uri="{FF2B5EF4-FFF2-40B4-BE49-F238E27FC236}">
                <a16:creationId xmlns:a16="http://schemas.microsoft.com/office/drawing/2014/main" id="{E32E8B47-3F7D-E607-C349-4F80521B205B}"/>
              </a:ext>
            </a:extLst>
          </p:cNvPr>
          <p:cNvPicPr/>
          <p:nvPr/>
        </p:nvPicPr>
        <p:blipFill>
          <a:blip r:embed="rId4"/>
          <a:stretch>
            <a:fillRect/>
          </a:stretch>
        </p:blipFill>
        <p:spPr>
          <a:xfrm>
            <a:off x="840547" y="1238250"/>
            <a:ext cx="8966200" cy="4381500"/>
          </a:xfrm>
          <a:prstGeom prst="rect">
            <a:avLst/>
          </a:prstGeom>
        </p:spPr>
      </p:pic>
    </p:spTree>
    <p:extLst>
      <p:ext uri="{BB962C8B-B14F-4D97-AF65-F5344CB8AC3E}">
        <p14:creationId xmlns:p14="http://schemas.microsoft.com/office/powerpoint/2010/main" val="1927582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62EFE-D495-A837-60AA-F6C971C7CDB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D0CC7A5-BE1E-9782-C842-182CFB6D1D02}"/>
              </a:ext>
            </a:extLst>
          </p:cNvPr>
          <p:cNvSpPr>
            <a:spLocks noGrp="1"/>
          </p:cNvSpPr>
          <p:nvPr>
            <p:ph type="sldNum" sz="quarter" idx="10"/>
          </p:nvPr>
        </p:nvSpPr>
        <p:spPr/>
        <p:txBody>
          <a:bodyPr/>
          <a:lstStyle/>
          <a:p>
            <a:fld id="{0F73819E-773B-4A43-88EE-FC0AC92ECDF9}" type="slidenum">
              <a:rPr lang="sv-SE" smtClean="0"/>
              <a:t>111</a:t>
            </a:fld>
            <a:endParaRPr lang="sv-SE"/>
          </a:p>
        </p:txBody>
      </p:sp>
      <p:pic>
        <p:nvPicPr>
          <p:cNvPr id="7" name="Bildobjekt 6">
            <a:extLst>
              <a:ext uri="{FF2B5EF4-FFF2-40B4-BE49-F238E27FC236}">
                <a16:creationId xmlns:a16="http://schemas.microsoft.com/office/drawing/2014/main" id="{C54A8A03-CE48-AF0C-A686-47CFC2CBB254}"/>
              </a:ext>
            </a:extLst>
          </p:cNvPr>
          <p:cNvPicPr/>
          <p:nvPr/>
        </p:nvPicPr>
        <p:blipFill>
          <a:blip r:embed="rId2"/>
          <a:stretch>
            <a:fillRect/>
          </a:stretch>
        </p:blipFill>
        <p:spPr>
          <a:xfrm>
            <a:off x="491673" y="6530975"/>
            <a:ext cx="3308350" cy="203200"/>
          </a:xfrm>
          <a:prstGeom prst="rect">
            <a:avLst/>
          </a:prstGeom>
        </p:spPr>
      </p:pic>
      <p:pic>
        <p:nvPicPr>
          <p:cNvPr id="5" name="Bildobjekt 4">
            <a:extLst>
              <a:ext uri="{FF2B5EF4-FFF2-40B4-BE49-F238E27FC236}">
                <a16:creationId xmlns:a16="http://schemas.microsoft.com/office/drawing/2014/main" id="{7ACD0161-A2BD-BFFB-19B7-E3214BAB1ED2}"/>
              </a:ext>
            </a:extLst>
          </p:cNvPr>
          <p:cNvPicPr/>
          <p:nvPr/>
        </p:nvPicPr>
        <p:blipFill>
          <a:blip r:embed="rId3"/>
          <a:stretch>
            <a:fillRect/>
          </a:stretch>
        </p:blipFill>
        <p:spPr>
          <a:xfrm>
            <a:off x="840547" y="301003"/>
            <a:ext cx="10471150" cy="552450"/>
          </a:xfrm>
          <a:prstGeom prst="rect">
            <a:avLst/>
          </a:prstGeom>
        </p:spPr>
      </p:pic>
      <p:pic>
        <p:nvPicPr>
          <p:cNvPr id="2" name="Bildobjekt 1">
            <a:extLst>
              <a:ext uri="{FF2B5EF4-FFF2-40B4-BE49-F238E27FC236}">
                <a16:creationId xmlns:a16="http://schemas.microsoft.com/office/drawing/2014/main" id="{EB2EF48D-57D0-FE92-6FBA-0AB7603EB6D8}"/>
              </a:ext>
            </a:extLst>
          </p:cNvPr>
          <p:cNvPicPr/>
          <p:nvPr/>
        </p:nvPicPr>
        <p:blipFill>
          <a:blip r:embed="rId4"/>
          <a:stretch>
            <a:fillRect/>
          </a:stretch>
        </p:blipFill>
        <p:spPr>
          <a:xfrm>
            <a:off x="855663" y="1031875"/>
            <a:ext cx="8585200" cy="4991100"/>
          </a:xfrm>
          <a:prstGeom prst="rect">
            <a:avLst/>
          </a:prstGeom>
        </p:spPr>
      </p:pic>
    </p:spTree>
    <p:extLst>
      <p:ext uri="{BB962C8B-B14F-4D97-AF65-F5344CB8AC3E}">
        <p14:creationId xmlns:p14="http://schemas.microsoft.com/office/powerpoint/2010/main" val="14327432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E836-FBCA-BD5D-B9C2-23FFBC265A4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350F5CF-9D52-27C7-5202-87C1B34ED7A9}"/>
              </a:ext>
            </a:extLst>
          </p:cNvPr>
          <p:cNvSpPr>
            <a:spLocks noGrp="1"/>
          </p:cNvSpPr>
          <p:nvPr>
            <p:ph type="sldNum" sz="quarter" idx="10"/>
          </p:nvPr>
        </p:nvSpPr>
        <p:spPr/>
        <p:txBody>
          <a:bodyPr/>
          <a:lstStyle/>
          <a:p>
            <a:fld id="{0F73819E-773B-4A43-88EE-FC0AC92ECDF9}" type="slidenum">
              <a:rPr lang="sv-SE" smtClean="0"/>
              <a:t>112</a:t>
            </a:fld>
            <a:endParaRPr lang="sv-SE"/>
          </a:p>
        </p:txBody>
      </p:sp>
      <p:pic>
        <p:nvPicPr>
          <p:cNvPr id="7" name="Bildobjekt 6">
            <a:extLst>
              <a:ext uri="{FF2B5EF4-FFF2-40B4-BE49-F238E27FC236}">
                <a16:creationId xmlns:a16="http://schemas.microsoft.com/office/drawing/2014/main" id="{0BBCBDD1-E677-051E-2CB7-690265751BE2}"/>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26706D0-D8D3-A239-A00A-A921D9121E23}"/>
              </a:ext>
            </a:extLst>
          </p:cNvPr>
          <p:cNvPicPr/>
          <p:nvPr/>
        </p:nvPicPr>
        <p:blipFill>
          <a:blip r:embed="rId3"/>
          <a:stretch>
            <a:fillRect/>
          </a:stretch>
        </p:blipFill>
        <p:spPr>
          <a:xfrm>
            <a:off x="964269" y="301003"/>
            <a:ext cx="10471150" cy="552450"/>
          </a:xfrm>
          <a:prstGeom prst="rect">
            <a:avLst/>
          </a:prstGeom>
        </p:spPr>
      </p:pic>
      <p:pic>
        <p:nvPicPr>
          <p:cNvPr id="5" name="Bildobjekt 4">
            <a:extLst>
              <a:ext uri="{FF2B5EF4-FFF2-40B4-BE49-F238E27FC236}">
                <a16:creationId xmlns:a16="http://schemas.microsoft.com/office/drawing/2014/main" id="{469737FE-6708-0FBF-2471-871792E2B992}"/>
              </a:ext>
            </a:extLst>
          </p:cNvPr>
          <p:cNvPicPr/>
          <p:nvPr/>
        </p:nvPicPr>
        <p:blipFill>
          <a:blip r:embed="rId4"/>
          <a:stretch>
            <a:fillRect/>
          </a:stretch>
        </p:blipFill>
        <p:spPr>
          <a:xfrm>
            <a:off x="1301750" y="2274888"/>
            <a:ext cx="9588500" cy="2305050"/>
          </a:xfrm>
          <a:prstGeom prst="rect">
            <a:avLst/>
          </a:prstGeom>
        </p:spPr>
      </p:pic>
    </p:spTree>
    <p:extLst>
      <p:ext uri="{BB962C8B-B14F-4D97-AF65-F5344CB8AC3E}">
        <p14:creationId xmlns:p14="http://schemas.microsoft.com/office/powerpoint/2010/main" val="28429385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F6256-5AFB-0411-AD36-4351D4DDB144}"/>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E79F6D4-F7E3-FD83-8E20-2C14DEE9731A}"/>
              </a:ext>
            </a:extLst>
          </p:cNvPr>
          <p:cNvSpPr>
            <a:spLocks noGrp="1"/>
          </p:cNvSpPr>
          <p:nvPr>
            <p:ph type="sldNum" sz="quarter" idx="10"/>
          </p:nvPr>
        </p:nvSpPr>
        <p:spPr/>
        <p:txBody>
          <a:bodyPr/>
          <a:lstStyle/>
          <a:p>
            <a:fld id="{0F73819E-773B-4A43-88EE-FC0AC92ECDF9}" type="slidenum">
              <a:rPr lang="sv-SE" smtClean="0"/>
              <a:t>113</a:t>
            </a:fld>
            <a:endParaRPr lang="sv-SE"/>
          </a:p>
        </p:txBody>
      </p:sp>
      <p:pic>
        <p:nvPicPr>
          <p:cNvPr id="7" name="Bildobjekt 6">
            <a:extLst>
              <a:ext uri="{FF2B5EF4-FFF2-40B4-BE49-F238E27FC236}">
                <a16:creationId xmlns:a16="http://schemas.microsoft.com/office/drawing/2014/main" id="{DF316F03-D9F7-CA3C-0D94-DFCB6950B2D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93803056-ED7A-DF2B-238D-325DC26E40B8}"/>
              </a:ext>
            </a:extLst>
          </p:cNvPr>
          <p:cNvPicPr/>
          <p:nvPr/>
        </p:nvPicPr>
        <p:blipFill>
          <a:blip r:embed="rId3"/>
          <a:stretch>
            <a:fillRect/>
          </a:stretch>
        </p:blipFill>
        <p:spPr>
          <a:xfrm>
            <a:off x="964269" y="301003"/>
            <a:ext cx="10471150" cy="552450"/>
          </a:xfrm>
          <a:prstGeom prst="rect">
            <a:avLst/>
          </a:prstGeom>
        </p:spPr>
      </p:pic>
      <p:pic>
        <p:nvPicPr>
          <p:cNvPr id="5" name="Bildobjekt 4">
            <a:extLst>
              <a:ext uri="{FF2B5EF4-FFF2-40B4-BE49-F238E27FC236}">
                <a16:creationId xmlns:a16="http://schemas.microsoft.com/office/drawing/2014/main" id="{7F4F1DF5-5ED8-7370-4660-9ED7C43F310B}"/>
              </a:ext>
            </a:extLst>
          </p:cNvPr>
          <p:cNvPicPr/>
          <p:nvPr/>
        </p:nvPicPr>
        <p:blipFill>
          <a:blip r:embed="rId4"/>
          <a:stretch>
            <a:fillRect/>
          </a:stretch>
        </p:blipFill>
        <p:spPr>
          <a:xfrm>
            <a:off x="964269" y="1147211"/>
            <a:ext cx="8356600" cy="4381500"/>
          </a:xfrm>
          <a:prstGeom prst="rect">
            <a:avLst/>
          </a:prstGeom>
        </p:spPr>
      </p:pic>
    </p:spTree>
    <p:extLst>
      <p:ext uri="{BB962C8B-B14F-4D97-AF65-F5344CB8AC3E}">
        <p14:creationId xmlns:p14="http://schemas.microsoft.com/office/powerpoint/2010/main" val="5519374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B7654-234F-9F9C-0F31-7153799509D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6299DDF-E0FB-7150-2814-393BFBF0326D}"/>
              </a:ext>
            </a:extLst>
          </p:cNvPr>
          <p:cNvSpPr>
            <a:spLocks noGrp="1"/>
          </p:cNvSpPr>
          <p:nvPr>
            <p:ph type="sldNum" sz="quarter" idx="10"/>
          </p:nvPr>
        </p:nvSpPr>
        <p:spPr/>
        <p:txBody>
          <a:bodyPr/>
          <a:lstStyle/>
          <a:p>
            <a:fld id="{0F73819E-773B-4A43-88EE-FC0AC92ECDF9}" type="slidenum">
              <a:rPr lang="sv-SE" smtClean="0"/>
              <a:t>114</a:t>
            </a:fld>
            <a:endParaRPr lang="sv-SE"/>
          </a:p>
        </p:txBody>
      </p:sp>
      <p:pic>
        <p:nvPicPr>
          <p:cNvPr id="7" name="Bildobjekt 6">
            <a:extLst>
              <a:ext uri="{FF2B5EF4-FFF2-40B4-BE49-F238E27FC236}">
                <a16:creationId xmlns:a16="http://schemas.microsoft.com/office/drawing/2014/main" id="{C88281D4-BF8D-147B-D63C-E57094810C85}"/>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D49D1B1-C384-4A3E-F242-EAA7E1C9A79B}"/>
              </a:ext>
            </a:extLst>
          </p:cNvPr>
          <p:cNvPicPr/>
          <p:nvPr/>
        </p:nvPicPr>
        <p:blipFill>
          <a:blip r:embed="rId3"/>
          <a:stretch>
            <a:fillRect/>
          </a:stretch>
        </p:blipFill>
        <p:spPr>
          <a:xfrm>
            <a:off x="964269" y="301003"/>
            <a:ext cx="10471150" cy="552450"/>
          </a:xfrm>
          <a:prstGeom prst="rect">
            <a:avLst/>
          </a:prstGeom>
        </p:spPr>
      </p:pic>
      <p:pic>
        <p:nvPicPr>
          <p:cNvPr id="3" name="Bildobjekt 2">
            <a:extLst>
              <a:ext uri="{FF2B5EF4-FFF2-40B4-BE49-F238E27FC236}">
                <a16:creationId xmlns:a16="http://schemas.microsoft.com/office/drawing/2014/main" id="{875A9428-AD7C-6E46-515B-BDA4806C340C}"/>
              </a:ext>
            </a:extLst>
          </p:cNvPr>
          <p:cNvPicPr/>
          <p:nvPr/>
        </p:nvPicPr>
        <p:blipFill>
          <a:blip r:embed="rId4"/>
          <a:stretch>
            <a:fillRect/>
          </a:stretch>
        </p:blipFill>
        <p:spPr>
          <a:xfrm>
            <a:off x="979488" y="1050925"/>
            <a:ext cx="8585200" cy="4991100"/>
          </a:xfrm>
          <a:prstGeom prst="rect">
            <a:avLst/>
          </a:prstGeom>
        </p:spPr>
      </p:pic>
    </p:spTree>
    <p:extLst>
      <p:ext uri="{BB962C8B-B14F-4D97-AF65-F5344CB8AC3E}">
        <p14:creationId xmlns:p14="http://schemas.microsoft.com/office/powerpoint/2010/main" val="38482772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1052-2D7B-451D-5E0F-C7FBD36B3284}"/>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D7FF44F-82B3-13C0-60A2-5474806BCA42}"/>
              </a:ext>
            </a:extLst>
          </p:cNvPr>
          <p:cNvSpPr>
            <a:spLocks noGrp="1"/>
          </p:cNvSpPr>
          <p:nvPr>
            <p:ph type="sldNum" sz="quarter" idx="10"/>
          </p:nvPr>
        </p:nvSpPr>
        <p:spPr/>
        <p:txBody>
          <a:bodyPr/>
          <a:lstStyle/>
          <a:p>
            <a:fld id="{0F73819E-773B-4A43-88EE-FC0AC92ECDF9}" type="slidenum">
              <a:rPr lang="sv-SE" smtClean="0"/>
              <a:t>115</a:t>
            </a:fld>
            <a:endParaRPr lang="sv-SE"/>
          </a:p>
        </p:txBody>
      </p:sp>
      <p:pic>
        <p:nvPicPr>
          <p:cNvPr id="7" name="Bildobjekt 6">
            <a:extLst>
              <a:ext uri="{FF2B5EF4-FFF2-40B4-BE49-F238E27FC236}">
                <a16:creationId xmlns:a16="http://schemas.microsoft.com/office/drawing/2014/main" id="{05193EEC-2BB3-792F-D9EE-B9AD70ECFAD6}"/>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3CFFE43D-8645-DD9D-12FF-35B6161F51AE}"/>
              </a:ext>
            </a:extLst>
          </p:cNvPr>
          <p:cNvPicPr/>
          <p:nvPr/>
        </p:nvPicPr>
        <p:blipFill>
          <a:blip r:embed="rId3"/>
          <a:stretch>
            <a:fillRect/>
          </a:stretch>
        </p:blipFill>
        <p:spPr>
          <a:xfrm>
            <a:off x="964269" y="301003"/>
            <a:ext cx="10471150" cy="552450"/>
          </a:xfrm>
          <a:prstGeom prst="rect">
            <a:avLst/>
          </a:prstGeom>
        </p:spPr>
      </p:pic>
      <p:pic>
        <p:nvPicPr>
          <p:cNvPr id="5" name="Bildobjekt 4">
            <a:extLst>
              <a:ext uri="{FF2B5EF4-FFF2-40B4-BE49-F238E27FC236}">
                <a16:creationId xmlns:a16="http://schemas.microsoft.com/office/drawing/2014/main" id="{3D67393F-61F1-1571-CF3D-17B32F943A2C}"/>
              </a:ext>
            </a:extLst>
          </p:cNvPr>
          <p:cNvPicPr/>
          <p:nvPr/>
        </p:nvPicPr>
        <p:blipFill>
          <a:blip r:embed="rId4"/>
          <a:stretch>
            <a:fillRect/>
          </a:stretch>
        </p:blipFill>
        <p:spPr>
          <a:xfrm>
            <a:off x="964269" y="1238250"/>
            <a:ext cx="8356600" cy="4381500"/>
          </a:xfrm>
          <a:prstGeom prst="rect">
            <a:avLst/>
          </a:prstGeom>
        </p:spPr>
      </p:pic>
    </p:spTree>
    <p:extLst>
      <p:ext uri="{BB962C8B-B14F-4D97-AF65-F5344CB8AC3E}">
        <p14:creationId xmlns:p14="http://schemas.microsoft.com/office/powerpoint/2010/main" val="26820865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16EFE-72A2-8C3F-746E-68265142818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53535E0-C84D-0D3F-74A3-409512B1DA5E}"/>
              </a:ext>
            </a:extLst>
          </p:cNvPr>
          <p:cNvSpPr>
            <a:spLocks noGrp="1"/>
          </p:cNvSpPr>
          <p:nvPr>
            <p:ph type="sldNum" sz="quarter" idx="10"/>
          </p:nvPr>
        </p:nvSpPr>
        <p:spPr/>
        <p:txBody>
          <a:bodyPr/>
          <a:lstStyle/>
          <a:p>
            <a:fld id="{0F73819E-773B-4A43-88EE-FC0AC92ECDF9}" type="slidenum">
              <a:rPr lang="sv-SE" smtClean="0"/>
              <a:t>116</a:t>
            </a:fld>
            <a:endParaRPr lang="sv-SE"/>
          </a:p>
        </p:txBody>
      </p:sp>
      <p:pic>
        <p:nvPicPr>
          <p:cNvPr id="7" name="Bildobjekt 6">
            <a:extLst>
              <a:ext uri="{FF2B5EF4-FFF2-40B4-BE49-F238E27FC236}">
                <a16:creationId xmlns:a16="http://schemas.microsoft.com/office/drawing/2014/main" id="{4E1B14A9-E0AC-02BA-A8C9-368F490A296D}"/>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EDFDF56C-5DA9-7D87-5DC5-B0F90944BCB2}"/>
              </a:ext>
            </a:extLst>
          </p:cNvPr>
          <p:cNvPicPr/>
          <p:nvPr/>
        </p:nvPicPr>
        <p:blipFill>
          <a:blip r:embed="rId3"/>
          <a:stretch>
            <a:fillRect/>
          </a:stretch>
        </p:blipFill>
        <p:spPr>
          <a:xfrm>
            <a:off x="964269" y="301003"/>
            <a:ext cx="10471150" cy="552450"/>
          </a:xfrm>
          <a:prstGeom prst="rect">
            <a:avLst/>
          </a:prstGeom>
        </p:spPr>
      </p:pic>
      <p:pic>
        <p:nvPicPr>
          <p:cNvPr id="5" name="Bildobjekt 4">
            <a:extLst>
              <a:ext uri="{FF2B5EF4-FFF2-40B4-BE49-F238E27FC236}">
                <a16:creationId xmlns:a16="http://schemas.microsoft.com/office/drawing/2014/main" id="{9BBDF098-D933-96BF-50A8-1297179EA96A}"/>
              </a:ext>
            </a:extLst>
          </p:cNvPr>
          <p:cNvPicPr/>
          <p:nvPr/>
        </p:nvPicPr>
        <p:blipFill>
          <a:blip r:embed="rId4"/>
          <a:stretch>
            <a:fillRect/>
          </a:stretch>
        </p:blipFill>
        <p:spPr>
          <a:xfrm>
            <a:off x="979488" y="1050925"/>
            <a:ext cx="8585200" cy="4991100"/>
          </a:xfrm>
          <a:prstGeom prst="rect">
            <a:avLst/>
          </a:prstGeom>
        </p:spPr>
      </p:pic>
    </p:spTree>
    <p:extLst>
      <p:ext uri="{BB962C8B-B14F-4D97-AF65-F5344CB8AC3E}">
        <p14:creationId xmlns:p14="http://schemas.microsoft.com/office/powerpoint/2010/main" val="25362647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235BE-E60D-DBD5-56AF-4066874C178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C8057ED-C68C-1B3B-B8B3-136B39F24E57}"/>
              </a:ext>
            </a:extLst>
          </p:cNvPr>
          <p:cNvSpPr>
            <a:spLocks noGrp="1"/>
          </p:cNvSpPr>
          <p:nvPr>
            <p:ph type="sldNum" sz="quarter" idx="10"/>
          </p:nvPr>
        </p:nvSpPr>
        <p:spPr/>
        <p:txBody>
          <a:bodyPr/>
          <a:lstStyle/>
          <a:p>
            <a:fld id="{0F73819E-773B-4A43-88EE-FC0AC92ECDF9}" type="slidenum">
              <a:rPr lang="sv-SE" smtClean="0"/>
              <a:t>117</a:t>
            </a:fld>
            <a:endParaRPr lang="sv-SE"/>
          </a:p>
        </p:txBody>
      </p:sp>
      <p:pic>
        <p:nvPicPr>
          <p:cNvPr id="7" name="Bildobjekt 6">
            <a:extLst>
              <a:ext uri="{FF2B5EF4-FFF2-40B4-BE49-F238E27FC236}">
                <a16:creationId xmlns:a16="http://schemas.microsoft.com/office/drawing/2014/main" id="{34C25440-4672-E630-6EBE-5B597146F46A}"/>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2BE5E128-CCFE-327E-6D05-26BB43176190}"/>
              </a:ext>
            </a:extLst>
          </p:cNvPr>
          <p:cNvPicPr/>
          <p:nvPr/>
        </p:nvPicPr>
        <p:blipFill>
          <a:blip r:embed="rId3"/>
          <a:stretch>
            <a:fillRect/>
          </a:stretch>
        </p:blipFill>
        <p:spPr>
          <a:xfrm>
            <a:off x="964269" y="301003"/>
            <a:ext cx="10471150" cy="552450"/>
          </a:xfrm>
          <a:prstGeom prst="rect">
            <a:avLst/>
          </a:prstGeom>
        </p:spPr>
      </p:pic>
      <p:pic>
        <p:nvPicPr>
          <p:cNvPr id="5" name="Bildobjekt 4">
            <a:extLst>
              <a:ext uri="{FF2B5EF4-FFF2-40B4-BE49-F238E27FC236}">
                <a16:creationId xmlns:a16="http://schemas.microsoft.com/office/drawing/2014/main" id="{B578D79B-7DD4-7102-7011-7B3DB7B5C91C}"/>
              </a:ext>
            </a:extLst>
          </p:cNvPr>
          <p:cNvPicPr/>
          <p:nvPr/>
        </p:nvPicPr>
        <p:blipFill>
          <a:blip r:embed="rId4"/>
          <a:stretch>
            <a:fillRect/>
          </a:stretch>
        </p:blipFill>
        <p:spPr>
          <a:xfrm>
            <a:off x="964269" y="1238250"/>
            <a:ext cx="8356600" cy="4381500"/>
          </a:xfrm>
          <a:prstGeom prst="rect">
            <a:avLst/>
          </a:prstGeom>
        </p:spPr>
      </p:pic>
    </p:spTree>
    <p:extLst>
      <p:ext uri="{BB962C8B-B14F-4D97-AF65-F5344CB8AC3E}">
        <p14:creationId xmlns:p14="http://schemas.microsoft.com/office/powerpoint/2010/main" val="19067161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93C23-3D40-0B6C-488A-35F994CB06CD}"/>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A283CB-0C60-9C9E-CDD5-3AA27687BAE4}"/>
              </a:ext>
            </a:extLst>
          </p:cNvPr>
          <p:cNvSpPr>
            <a:spLocks noGrp="1"/>
          </p:cNvSpPr>
          <p:nvPr>
            <p:ph type="sldNum" sz="quarter" idx="10"/>
          </p:nvPr>
        </p:nvSpPr>
        <p:spPr/>
        <p:txBody>
          <a:bodyPr/>
          <a:lstStyle/>
          <a:p>
            <a:fld id="{0F73819E-773B-4A43-88EE-FC0AC92ECDF9}" type="slidenum">
              <a:rPr lang="sv-SE" smtClean="0"/>
              <a:t>118</a:t>
            </a:fld>
            <a:endParaRPr lang="sv-SE"/>
          </a:p>
        </p:txBody>
      </p:sp>
      <p:pic>
        <p:nvPicPr>
          <p:cNvPr id="7" name="Bildobjekt 6">
            <a:extLst>
              <a:ext uri="{FF2B5EF4-FFF2-40B4-BE49-F238E27FC236}">
                <a16:creationId xmlns:a16="http://schemas.microsoft.com/office/drawing/2014/main" id="{54AE1ABA-A10A-E357-DDE7-8450957A3A29}"/>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D4DFFE18-E58F-338B-1B96-36C338749344}"/>
              </a:ext>
            </a:extLst>
          </p:cNvPr>
          <p:cNvPicPr/>
          <p:nvPr/>
        </p:nvPicPr>
        <p:blipFill>
          <a:blip r:embed="rId3"/>
          <a:stretch>
            <a:fillRect/>
          </a:stretch>
        </p:blipFill>
        <p:spPr>
          <a:xfrm>
            <a:off x="964269" y="301003"/>
            <a:ext cx="10471150" cy="552450"/>
          </a:xfrm>
          <a:prstGeom prst="rect">
            <a:avLst/>
          </a:prstGeom>
        </p:spPr>
      </p:pic>
      <p:pic>
        <p:nvPicPr>
          <p:cNvPr id="5" name="Bildobjekt 4">
            <a:extLst>
              <a:ext uri="{FF2B5EF4-FFF2-40B4-BE49-F238E27FC236}">
                <a16:creationId xmlns:a16="http://schemas.microsoft.com/office/drawing/2014/main" id="{02B807D8-20D5-1326-D0EF-77CDB0C81A4C}"/>
              </a:ext>
            </a:extLst>
          </p:cNvPr>
          <p:cNvPicPr/>
          <p:nvPr/>
        </p:nvPicPr>
        <p:blipFill>
          <a:blip r:embed="rId4"/>
          <a:stretch>
            <a:fillRect/>
          </a:stretch>
        </p:blipFill>
        <p:spPr>
          <a:xfrm>
            <a:off x="979488" y="1060450"/>
            <a:ext cx="8585200" cy="4991100"/>
          </a:xfrm>
          <a:prstGeom prst="rect">
            <a:avLst/>
          </a:prstGeom>
        </p:spPr>
      </p:pic>
    </p:spTree>
    <p:extLst>
      <p:ext uri="{BB962C8B-B14F-4D97-AF65-F5344CB8AC3E}">
        <p14:creationId xmlns:p14="http://schemas.microsoft.com/office/powerpoint/2010/main" val="5783732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57E4A-0608-FB7A-8E78-3A795F035C1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58C3211-760F-DA4F-B8F7-639199B79758}"/>
              </a:ext>
            </a:extLst>
          </p:cNvPr>
          <p:cNvSpPr>
            <a:spLocks noGrp="1"/>
          </p:cNvSpPr>
          <p:nvPr>
            <p:ph type="sldNum" sz="quarter" idx="10"/>
          </p:nvPr>
        </p:nvSpPr>
        <p:spPr/>
        <p:txBody>
          <a:bodyPr/>
          <a:lstStyle/>
          <a:p>
            <a:fld id="{0F73819E-773B-4A43-88EE-FC0AC92ECDF9}" type="slidenum">
              <a:rPr lang="sv-SE" smtClean="0"/>
              <a:t>119</a:t>
            </a:fld>
            <a:endParaRPr lang="sv-SE"/>
          </a:p>
        </p:txBody>
      </p:sp>
      <p:pic>
        <p:nvPicPr>
          <p:cNvPr id="7" name="Bildobjekt 6">
            <a:extLst>
              <a:ext uri="{FF2B5EF4-FFF2-40B4-BE49-F238E27FC236}">
                <a16:creationId xmlns:a16="http://schemas.microsoft.com/office/drawing/2014/main" id="{F5038A7D-A85C-964E-1087-CAF3A24B788D}"/>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49D46299-5A3C-998C-7A47-4A5EB509F9F9}"/>
              </a:ext>
            </a:extLst>
          </p:cNvPr>
          <p:cNvPicPr/>
          <p:nvPr/>
        </p:nvPicPr>
        <p:blipFill>
          <a:blip r:embed="rId3"/>
          <a:stretch>
            <a:fillRect/>
          </a:stretch>
        </p:blipFill>
        <p:spPr>
          <a:xfrm>
            <a:off x="1004025" y="301003"/>
            <a:ext cx="10471150" cy="552450"/>
          </a:xfrm>
          <a:prstGeom prst="rect">
            <a:avLst/>
          </a:prstGeom>
        </p:spPr>
      </p:pic>
      <p:pic>
        <p:nvPicPr>
          <p:cNvPr id="5" name="Bildobjekt 4">
            <a:extLst>
              <a:ext uri="{FF2B5EF4-FFF2-40B4-BE49-F238E27FC236}">
                <a16:creationId xmlns:a16="http://schemas.microsoft.com/office/drawing/2014/main" id="{EC2E7AFF-4713-D7D6-DA2A-D3F7CBE5C4E2}"/>
              </a:ext>
            </a:extLst>
          </p:cNvPr>
          <p:cNvPicPr/>
          <p:nvPr/>
        </p:nvPicPr>
        <p:blipFill>
          <a:blip r:embed="rId4"/>
          <a:stretch>
            <a:fillRect/>
          </a:stretch>
        </p:blipFill>
        <p:spPr>
          <a:xfrm>
            <a:off x="1844675" y="2192338"/>
            <a:ext cx="8502650" cy="2470150"/>
          </a:xfrm>
          <a:prstGeom prst="rect">
            <a:avLst/>
          </a:prstGeom>
        </p:spPr>
      </p:pic>
    </p:spTree>
    <p:extLst>
      <p:ext uri="{BB962C8B-B14F-4D97-AF65-F5344CB8AC3E}">
        <p14:creationId xmlns:p14="http://schemas.microsoft.com/office/powerpoint/2010/main" val="96816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2B25A-002E-77F0-EAE4-5B1F5F159EC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97D1794-3387-0FB0-A37F-1D09C1D51289}"/>
              </a:ext>
            </a:extLst>
          </p:cNvPr>
          <p:cNvSpPr>
            <a:spLocks noGrp="1"/>
          </p:cNvSpPr>
          <p:nvPr>
            <p:ph type="sldNum" sz="quarter" idx="10"/>
          </p:nvPr>
        </p:nvSpPr>
        <p:spPr/>
        <p:txBody>
          <a:bodyPr/>
          <a:lstStyle/>
          <a:p>
            <a:fld id="{0F73819E-773B-4A43-88EE-FC0AC92ECDF9}" type="slidenum">
              <a:rPr lang="sv-SE" smtClean="0"/>
              <a:t>12</a:t>
            </a:fld>
            <a:endParaRPr lang="sv-SE"/>
          </a:p>
        </p:txBody>
      </p:sp>
      <p:pic>
        <p:nvPicPr>
          <p:cNvPr id="5" name="Bildobjekt 4">
            <a:extLst>
              <a:ext uri="{FF2B5EF4-FFF2-40B4-BE49-F238E27FC236}">
                <a16:creationId xmlns:a16="http://schemas.microsoft.com/office/drawing/2014/main" id="{FC52C3A3-3F25-06D5-2FCE-82C0C5A59DF2}"/>
              </a:ext>
            </a:extLst>
          </p:cNvPr>
          <p:cNvPicPr/>
          <p:nvPr/>
        </p:nvPicPr>
        <p:blipFill>
          <a:blip r:embed="rId2"/>
          <a:stretch>
            <a:fillRect/>
          </a:stretch>
        </p:blipFill>
        <p:spPr>
          <a:xfrm>
            <a:off x="515938" y="200025"/>
            <a:ext cx="10471150" cy="806450"/>
          </a:xfrm>
          <a:prstGeom prst="rect">
            <a:avLst/>
          </a:prstGeom>
        </p:spPr>
      </p:pic>
      <p:pic>
        <p:nvPicPr>
          <p:cNvPr id="3" name="Bildobjekt 2">
            <a:extLst>
              <a:ext uri="{FF2B5EF4-FFF2-40B4-BE49-F238E27FC236}">
                <a16:creationId xmlns:a16="http://schemas.microsoft.com/office/drawing/2014/main" id="{712CC6FE-1056-55F1-CDEF-6056855952D6}"/>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0635244C-7FD8-AA54-DF10-17E4E63D338D}"/>
              </a:ext>
            </a:extLst>
          </p:cNvPr>
          <p:cNvPicPr/>
          <p:nvPr/>
        </p:nvPicPr>
        <p:blipFill>
          <a:blip r:embed="rId4"/>
          <a:stretch>
            <a:fillRect/>
          </a:stretch>
        </p:blipFill>
        <p:spPr>
          <a:xfrm>
            <a:off x="531813" y="1071563"/>
            <a:ext cx="8585200" cy="4991100"/>
          </a:xfrm>
          <a:prstGeom prst="rect">
            <a:avLst/>
          </a:prstGeom>
        </p:spPr>
      </p:pic>
    </p:spTree>
    <p:extLst>
      <p:ext uri="{BB962C8B-B14F-4D97-AF65-F5344CB8AC3E}">
        <p14:creationId xmlns:p14="http://schemas.microsoft.com/office/powerpoint/2010/main" val="35680057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41226-C8A0-C06C-C568-EF58496E41C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332FD97-17FD-3CDA-797E-325E4BC5E152}"/>
              </a:ext>
            </a:extLst>
          </p:cNvPr>
          <p:cNvSpPr>
            <a:spLocks noGrp="1"/>
          </p:cNvSpPr>
          <p:nvPr>
            <p:ph type="sldNum" sz="quarter" idx="10"/>
          </p:nvPr>
        </p:nvSpPr>
        <p:spPr/>
        <p:txBody>
          <a:bodyPr/>
          <a:lstStyle/>
          <a:p>
            <a:fld id="{0F73819E-773B-4A43-88EE-FC0AC92ECDF9}" type="slidenum">
              <a:rPr lang="sv-SE" smtClean="0"/>
              <a:t>120</a:t>
            </a:fld>
            <a:endParaRPr lang="sv-SE"/>
          </a:p>
        </p:txBody>
      </p:sp>
      <p:pic>
        <p:nvPicPr>
          <p:cNvPr id="7" name="Bildobjekt 6">
            <a:extLst>
              <a:ext uri="{FF2B5EF4-FFF2-40B4-BE49-F238E27FC236}">
                <a16:creationId xmlns:a16="http://schemas.microsoft.com/office/drawing/2014/main" id="{9160FDC9-A739-E640-2328-4CFEF8878F4D}"/>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3D36334-0235-E9ED-A234-29FCD89ED410}"/>
              </a:ext>
            </a:extLst>
          </p:cNvPr>
          <p:cNvPicPr/>
          <p:nvPr/>
        </p:nvPicPr>
        <p:blipFill>
          <a:blip r:embed="rId3"/>
          <a:stretch>
            <a:fillRect/>
          </a:stretch>
        </p:blipFill>
        <p:spPr>
          <a:xfrm>
            <a:off x="1004025" y="301003"/>
            <a:ext cx="10471150" cy="552450"/>
          </a:xfrm>
          <a:prstGeom prst="rect">
            <a:avLst/>
          </a:prstGeom>
        </p:spPr>
      </p:pic>
      <p:pic>
        <p:nvPicPr>
          <p:cNvPr id="5" name="Bildobjekt 4">
            <a:extLst>
              <a:ext uri="{FF2B5EF4-FFF2-40B4-BE49-F238E27FC236}">
                <a16:creationId xmlns:a16="http://schemas.microsoft.com/office/drawing/2014/main" id="{0A41BFE6-5047-261B-5508-822DA86FE968}"/>
              </a:ext>
            </a:extLst>
          </p:cNvPr>
          <p:cNvPicPr/>
          <p:nvPr/>
        </p:nvPicPr>
        <p:blipFill>
          <a:blip r:embed="rId4"/>
          <a:stretch>
            <a:fillRect/>
          </a:stretch>
        </p:blipFill>
        <p:spPr>
          <a:xfrm>
            <a:off x="1004025" y="1238250"/>
            <a:ext cx="8356600" cy="4381500"/>
          </a:xfrm>
          <a:prstGeom prst="rect">
            <a:avLst/>
          </a:prstGeom>
        </p:spPr>
      </p:pic>
    </p:spTree>
    <p:extLst>
      <p:ext uri="{BB962C8B-B14F-4D97-AF65-F5344CB8AC3E}">
        <p14:creationId xmlns:p14="http://schemas.microsoft.com/office/powerpoint/2010/main" val="28617018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C572E-EFAF-9DC1-37BC-1A50DAFC6BC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418BB16-D9C1-2236-4BE2-199935E4EC0E}"/>
              </a:ext>
            </a:extLst>
          </p:cNvPr>
          <p:cNvSpPr>
            <a:spLocks noGrp="1"/>
          </p:cNvSpPr>
          <p:nvPr>
            <p:ph type="sldNum" sz="quarter" idx="10"/>
          </p:nvPr>
        </p:nvSpPr>
        <p:spPr/>
        <p:txBody>
          <a:bodyPr/>
          <a:lstStyle/>
          <a:p>
            <a:fld id="{0F73819E-773B-4A43-88EE-FC0AC92ECDF9}" type="slidenum">
              <a:rPr lang="sv-SE" smtClean="0"/>
              <a:t>121</a:t>
            </a:fld>
            <a:endParaRPr lang="sv-SE"/>
          </a:p>
        </p:txBody>
      </p:sp>
      <p:pic>
        <p:nvPicPr>
          <p:cNvPr id="7" name="Bildobjekt 6">
            <a:extLst>
              <a:ext uri="{FF2B5EF4-FFF2-40B4-BE49-F238E27FC236}">
                <a16:creationId xmlns:a16="http://schemas.microsoft.com/office/drawing/2014/main" id="{A7C777AE-4010-7832-622C-89DD4486BA55}"/>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EAD1F13-994F-C557-B963-9C76866E96E3}"/>
              </a:ext>
            </a:extLst>
          </p:cNvPr>
          <p:cNvPicPr/>
          <p:nvPr/>
        </p:nvPicPr>
        <p:blipFill>
          <a:blip r:embed="rId3"/>
          <a:stretch>
            <a:fillRect/>
          </a:stretch>
        </p:blipFill>
        <p:spPr>
          <a:xfrm>
            <a:off x="1004025" y="301003"/>
            <a:ext cx="10471150" cy="552450"/>
          </a:xfrm>
          <a:prstGeom prst="rect">
            <a:avLst/>
          </a:prstGeom>
        </p:spPr>
      </p:pic>
      <p:pic>
        <p:nvPicPr>
          <p:cNvPr id="2" name="Bildobjekt 1">
            <a:extLst>
              <a:ext uri="{FF2B5EF4-FFF2-40B4-BE49-F238E27FC236}">
                <a16:creationId xmlns:a16="http://schemas.microsoft.com/office/drawing/2014/main" id="{CB2124A0-6F0C-342A-2F4C-775CE3FA85BA}"/>
              </a:ext>
            </a:extLst>
          </p:cNvPr>
          <p:cNvPicPr/>
          <p:nvPr/>
        </p:nvPicPr>
        <p:blipFill>
          <a:blip r:embed="rId4"/>
          <a:stretch>
            <a:fillRect/>
          </a:stretch>
        </p:blipFill>
        <p:spPr>
          <a:xfrm>
            <a:off x="1019175" y="992188"/>
            <a:ext cx="8585200" cy="4991100"/>
          </a:xfrm>
          <a:prstGeom prst="rect">
            <a:avLst/>
          </a:prstGeom>
        </p:spPr>
      </p:pic>
    </p:spTree>
    <p:extLst>
      <p:ext uri="{BB962C8B-B14F-4D97-AF65-F5344CB8AC3E}">
        <p14:creationId xmlns:p14="http://schemas.microsoft.com/office/powerpoint/2010/main" val="14264599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E0367-82A8-BA52-8995-AC540B023478}"/>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7DD80DA-CAE7-DA88-3D52-B3694064095A}"/>
              </a:ext>
            </a:extLst>
          </p:cNvPr>
          <p:cNvSpPr>
            <a:spLocks noGrp="1"/>
          </p:cNvSpPr>
          <p:nvPr>
            <p:ph type="sldNum" sz="quarter" idx="10"/>
          </p:nvPr>
        </p:nvSpPr>
        <p:spPr/>
        <p:txBody>
          <a:bodyPr/>
          <a:lstStyle/>
          <a:p>
            <a:fld id="{0F73819E-773B-4A43-88EE-FC0AC92ECDF9}" type="slidenum">
              <a:rPr lang="sv-SE" smtClean="0"/>
              <a:t>122</a:t>
            </a:fld>
            <a:endParaRPr lang="sv-SE"/>
          </a:p>
        </p:txBody>
      </p:sp>
      <p:pic>
        <p:nvPicPr>
          <p:cNvPr id="7" name="Bildobjekt 6">
            <a:extLst>
              <a:ext uri="{FF2B5EF4-FFF2-40B4-BE49-F238E27FC236}">
                <a16:creationId xmlns:a16="http://schemas.microsoft.com/office/drawing/2014/main" id="{A4E4383B-6F9A-772B-5108-BA037843FE62}"/>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3E1FF8FB-EFE9-571E-49F4-D962F41E10C8}"/>
              </a:ext>
            </a:extLst>
          </p:cNvPr>
          <p:cNvPicPr/>
          <p:nvPr/>
        </p:nvPicPr>
        <p:blipFill>
          <a:blip r:embed="rId3"/>
          <a:stretch>
            <a:fillRect/>
          </a:stretch>
        </p:blipFill>
        <p:spPr>
          <a:xfrm>
            <a:off x="1108904" y="301003"/>
            <a:ext cx="10471150" cy="552450"/>
          </a:xfrm>
          <a:prstGeom prst="rect">
            <a:avLst/>
          </a:prstGeom>
        </p:spPr>
      </p:pic>
      <p:pic>
        <p:nvPicPr>
          <p:cNvPr id="5" name="Bildobjekt 4">
            <a:extLst>
              <a:ext uri="{FF2B5EF4-FFF2-40B4-BE49-F238E27FC236}">
                <a16:creationId xmlns:a16="http://schemas.microsoft.com/office/drawing/2014/main" id="{1C694448-39D9-9E81-2F83-8D2FCE236E29}"/>
              </a:ext>
            </a:extLst>
          </p:cNvPr>
          <p:cNvPicPr/>
          <p:nvPr/>
        </p:nvPicPr>
        <p:blipFill>
          <a:blip r:embed="rId4"/>
          <a:stretch>
            <a:fillRect/>
          </a:stretch>
        </p:blipFill>
        <p:spPr>
          <a:xfrm>
            <a:off x="2320925" y="1855788"/>
            <a:ext cx="7550150" cy="3143250"/>
          </a:xfrm>
          <a:prstGeom prst="rect">
            <a:avLst/>
          </a:prstGeom>
        </p:spPr>
      </p:pic>
    </p:spTree>
    <p:extLst>
      <p:ext uri="{BB962C8B-B14F-4D97-AF65-F5344CB8AC3E}">
        <p14:creationId xmlns:p14="http://schemas.microsoft.com/office/powerpoint/2010/main" val="10472247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45A8A-3900-FA5F-6C64-F82E75DE40D8}"/>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9911A1D-230F-9C2B-7AC0-E13C73155757}"/>
              </a:ext>
            </a:extLst>
          </p:cNvPr>
          <p:cNvSpPr>
            <a:spLocks noGrp="1"/>
          </p:cNvSpPr>
          <p:nvPr>
            <p:ph type="sldNum" sz="quarter" idx="10"/>
          </p:nvPr>
        </p:nvSpPr>
        <p:spPr/>
        <p:txBody>
          <a:bodyPr/>
          <a:lstStyle/>
          <a:p>
            <a:fld id="{0F73819E-773B-4A43-88EE-FC0AC92ECDF9}" type="slidenum">
              <a:rPr lang="sv-SE" smtClean="0"/>
              <a:t>123</a:t>
            </a:fld>
            <a:endParaRPr lang="sv-SE"/>
          </a:p>
        </p:txBody>
      </p:sp>
      <p:pic>
        <p:nvPicPr>
          <p:cNvPr id="7" name="Bildobjekt 6">
            <a:extLst>
              <a:ext uri="{FF2B5EF4-FFF2-40B4-BE49-F238E27FC236}">
                <a16:creationId xmlns:a16="http://schemas.microsoft.com/office/drawing/2014/main" id="{B1069AFA-ADE1-FD4D-CF8C-71EBD99BF0F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29FFAD5-FCB2-D65B-9BB1-DF71448C3584}"/>
              </a:ext>
            </a:extLst>
          </p:cNvPr>
          <p:cNvPicPr/>
          <p:nvPr/>
        </p:nvPicPr>
        <p:blipFill>
          <a:blip r:embed="rId3"/>
          <a:stretch>
            <a:fillRect/>
          </a:stretch>
        </p:blipFill>
        <p:spPr>
          <a:xfrm>
            <a:off x="1108904" y="301003"/>
            <a:ext cx="10471150" cy="552450"/>
          </a:xfrm>
          <a:prstGeom prst="rect">
            <a:avLst/>
          </a:prstGeom>
        </p:spPr>
      </p:pic>
      <p:pic>
        <p:nvPicPr>
          <p:cNvPr id="5" name="Bildobjekt 4">
            <a:extLst>
              <a:ext uri="{FF2B5EF4-FFF2-40B4-BE49-F238E27FC236}">
                <a16:creationId xmlns:a16="http://schemas.microsoft.com/office/drawing/2014/main" id="{1777D1AA-FDB2-5A8B-2D5C-BB41C75BE1C1}"/>
              </a:ext>
            </a:extLst>
          </p:cNvPr>
          <p:cNvPicPr/>
          <p:nvPr/>
        </p:nvPicPr>
        <p:blipFill>
          <a:blip r:embed="rId4"/>
          <a:stretch>
            <a:fillRect/>
          </a:stretch>
        </p:blipFill>
        <p:spPr>
          <a:xfrm>
            <a:off x="1108904" y="1238250"/>
            <a:ext cx="8356600" cy="4381500"/>
          </a:xfrm>
          <a:prstGeom prst="rect">
            <a:avLst/>
          </a:prstGeom>
        </p:spPr>
      </p:pic>
    </p:spTree>
    <p:extLst>
      <p:ext uri="{BB962C8B-B14F-4D97-AF65-F5344CB8AC3E}">
        <p14:creationId xmlns:p14="http://schemas.microsoft.com/office/powerpoint/2010/main" val="35579721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1EA0-7226-B81B-4DC4-80E279735BD4}"/>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641666D-782D-0114-30FE-0DF65EA3C92D}"/>
              </a:ext>
            </a:extLst>
          </p:cNvPr>
          <p:cNvSpPr>
            <a:spLocks noGrp="1"/>
          </p:cNvSpPr>
          <p:nvPr>
            <p:ph type="sldNum" sz="quarter" idx="10"/>
          </p:nvPr>
        </p:nvSpPr>
        <p:spPr/>
        <p:txBody>
          <a:bodyPr/>
          <a:lstStyle/>
          <a:p>
            <a:fld id="{0F73819E-773B-4A43-88EE-FC0AC92ECDF9}" type="slidenum">
              <a:rPr lang="sv-SE" smtClean="0"/>
              <a:t>124</a:t>
            </a:fld>
            <a:endParaRPr lang="sv-SE"/>
          </a:p>
        </p:txBody>
      </p:sp>
      <p:pic>
        <p:nvPicPr>
          <p:cNvPr id="7" name="Bildobjekt 6">
            <a:extLst>
              <a:ext uri="{FF2B5EF4-FFF2-40B4-BE49-F238E27FC236}">
                <a16:creationId xmlns:a16="http://schemas.microsoft.com/office/drawing/2014/main" id="{16716428-097C-6FA1-B62F-A3D5C8FD70BA}"/>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789CE54B-D357-2B68-6766-63A1662B34C4}"/>
              </a:ext>
            </a:extLst>
          </p:cNvPr>
          <p:cNvPicPr/>
          <p:nvPr/>
        </p:nvPicPr>
        <p:blipFill>
          <a:blip r:embed="rId3"/>
          <a:stretch>
            <a:fillRect/>
          </a:stretch>
        </p:blipFill>
        <p:spPr>
          <a:xfrm>
            <a:off x="1108904" y="301003"/>
            <a:ext cx="10471150" cy="552450"/>
          </a:xfrm>
          <a:prstGeom prst="rect">
            <a:avLst/>
          </a:prstGeom>
        </p:spPr>
      </p:pic>
      <p:pic>
        <p:nvPicPr>
          <p:cNvPr id="3" name="Bildobjekt 2">
            <a:extLst>
              <a:ext uri="{FF2B5EF4-FFF2-40B4-BE49-F238E27FC236}">
                <a16:creationId xmlns:a16="http://schemas.microsoft.com/office/drawing/2014/main" id="{850E2183-B5C5-531C-8DBF-0DA243A35C87}"/>
              </a:ext>
            </a:extLst>
          </p:cNvPr>
          <p:cNvPicPr/>
          <p:nvPr/>
        </p:nvPicPr>
        <p:blipFill>
          <a:blip r:embed="rId4"/>
          <a:stretch>
            <a:fillRect/>
          </a:stretch>
        </p:blipFill>
        <p:spPr>
          <a:xfrm>
            <a:off x="1125538" y="1011238"/>
            <a:ext cx="8585200" cy="4991100"/>
          </a:xfrm>
          <a:prstGeom prst="rect">
            <a:avLst/>
          </a:prstGeom>
        </p:spPr>
      </p:pic>
    </p:spTree>
    <p:extLst>
      <p:ext uri="{BB962C8B-B14F-4D97-AF65-F5344CB8AC3E}">
        <p14:creationId xmlns:p14="http://schemas.microsoft.com/office/powerpoint/2010/main" val="1568436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19FE6-DA63-376D-635D-D143FFE0E314}"/>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8427EC3-9817-C042-E337-C79FD8A478B7}"/>
              </a:ext>
            </a:extLst>
          </p:cNvPr>
          <p:cNvSpPr>
            <a:spLocks noGrp="1"/>
          </p:cNvSpPr>
          <p:nvPr>
            <p:ph type="sldNum" sz="quarter" idx="10"/>
          </p:nvPr>
        </p:nvSpPr>
        <p:spPr/>
        <p:txBody>
          <a:bodyPr/>
          <a:lstStyle/>
          <a:p>
            <a:fld id="{0F73819E-773B-4A43-88EE-FC0AC92ECDF9}" type="slidenum">
              <a:rPr lang="sv-SE" smtClean="0"/>
              <a:t>125</a:t>
            </a:fld>
            <a:endParaRPr lang="sv-SE"/>
          </a:p>
        </p:txBody>
      </p:sp>
      <p:pic>
        <p:nvPicPr>
          <p:cNvPr id="7" name="Bildobjekt 6">
            <a:extLst>
              <a:ext uri="{FF2B5EF4-FFF2-40B4-BE49-F238E27FC236}">
                <a16:creationId xmlns:a16="http://schemas.microsoft.com/office/drawing/2014/main" id="{1F9F8D12-E93A-3389-E10F-81F7FC6D8560}"/>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B4FB4456-1916-9EB6-BF4B-2F24348F7431}"/>
              </a:ext>
            </a:extLst>
          </p:cNvPr>
          <p:cNvPicPr/>
          <p:nvPr/>
        </p:nvPicPr>
        <p:blipFill>
          <a:blip r:embed="rId3"/>
          <a:stretch>
            <a:fillRect/>
          </a:stretch>
        </p:blipFill>
        <p:spPr>
          <a:xfrm>
            <a:off x="1108904" y="301003"/>
            <a:ext cx="10471150" cy="552450"/>
          </a:xfrm>
          <a:prstGeom prst="rect">
            <a:avLst/>
          </a:prstGeom>
        </p:spPr>
      </p:pic>
      <p:pic>
        <p:nvPicPr>
          <p:cNvPr id="5" name="Bildobjekt 4">
            <a:extLst>
              <a:ext uri="{FF2B5EF4-FFF2-40B4-BE49-F238E27FC236}">
                <a16:creationId xmlns:a16="http://schemas.microsoft.com/office/drawing/2014/main" id="{1B3FBD66-F983-8248-8F7A-892225CCE67E}"/>
              </a:ext>
            </a:extLst>
          </p:cNvPr>
          <p:cNvPicPr/>
          <p:nvPr/>
        </p:nvPicPr>
        <p:blipFill>
          <a:blip r:embed="rId4"/>
          <a:stretch>
            <a:fillRect/>
          </a:stretch>
        </p:blipFill>
        <p:spPr>
          <a:xfrm>
            <a:off x="1108904" y="1238250"/>
            <a:ext cx="8356600" cy="4381500"/>
          </a:xfrm>
          <a:prstGeom prst="rect">
            <a:avLst/>
          </a:prstGeom>
        </p:spPr>
      </p:pic>
    </p:spTree>
    <p:extLst>
      <p:ext uri="{BB962C8B-B14F-4D97-AF65-F5344CB8AC3E}">
        <p14:creationId xmlns:p14="http://schemas.microsoft.com/office/powerpoint/2010/main" val="13902737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2015-E822-0104-219D-3F722C5055C8}"/>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4FFCE280-38E9-6C1A-5956-D69744D326C0}"/>
              </a:ext>
            </a:extLst>
          </p:cNvPr>
          <p:cNvSpPr>
            <a:spLocks noGrp="1"/>
          </p:cNvSpPr>
          <p:nvPr>
            <p:ph type="sldNum" sz="quarter" idx="10"/>
          </p:nvPr>
        </p:nvSpPr>
        <p:spPr/>
        <p:txBody>
          <a:bodyPr/>
          <a:lstStyle/>
          <a:p>
            <a:fld id="{0F73819E-773B-4A43-88EE-FC0AC92ECDF9}" type="slidenum">
              <a:rPr lang="sv-SE" smtClean="0"/>
              <a:t>126</a:t>
            </a:fld>
            <a:endParaRPr lang="sv-SE"/>
          </a:p>
        </p:txBody>
      </p:sp>
      <p:pic>
        <p:nvPicPr>
          <p:cNvPr id="7" name="Bildobjekt 6">
            <a:extLst>
              <a:ext uri="{FF2B5EF4-FFF2-40B4-BE49-F238E27FC236}">
                <a16:creationId xmlns:a16="http://schemas.microsoft.com/office/drawing/2014/main" id="{789DEFDE-1061-A3A8-16E7-9BDBFDBF7B9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30D45872-D88B-4ED9-53DC-D72511CCDA2C}"/>
              </a:ext>
            </a:extLst>
          </p:cNvPr>
          <p:cNvPicPr/>
          <p:nvPr/>
        </p:nvPicPr>
        <p:blipFill>
          <a:blip r:embed="rId3"/>
          <a:stretch>
            <a:fillRect/>
          </a:stretch>
        </p:blipFill>
        <p:spPr>
          <a:xfrm>
            <a:off x="1108904" y="301003"/>
            <a:ext cx="10471150" cy="552450"/>
          </a:xfrm>
          <a:prstGeom prst="rect">
            <a:avLst/>
          </a:prstGeom>
        </p:spPr>
      </p:pic>
      <p:pic>
        <p:nvPicPr>
          <p:cNvPr id="5" name="Bildobjekt 4">
            <a:extLst>
              <a:ext uri="{FF2B5EF4-FFF2-40B4-BE49-F238E27FC236}">
                <a16:creationId xmlns:a16="http://schemas.microsoft.com/office/drawing/2014/main" id="{70AA5F15-E276-231B-26E8-91D861807260}"/>
              </a:ext>
            </a:extLst>
          </p:cNvPr>
          <p:cNvPicPr/>
          <p:nvPr/>
        </p:nvPicPr>
        <p:blipFill>
          <a:blip r:embed="rId4"/>
          <a:stretch>
            <a:fillRect/>
          </a:stretch>
        </p:blipFill>
        <p:spPr>
          <a:xfrm>
            <a:off x="1125538" y="1011238"/>
            <a:ext cx="8585200" cy="4991100"/>
          </a:xfrm>
          <a:prstGeom prst="rect">
            <a:avLst/>
          </a:prstGeom>
        </p:spPr>
      </p:pic>
    </p:spTree>
    <p:extLst>
      <p:ext uri="{BB962C8B-B14F-4D97-AF65-F5344CB8AC3E}">
        <p14:creationId xmlns:p14="http://schemas.microsoft.com/office/powerpoint/2010/main" val="5787434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31555-2E42-493D-DFD1-7E0829C0F90A}"/>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0ECDF4E-082E-A385-D01C-73E83A83D87A}"/>
              </a:ext>
            </a:extLst>
          </p:cNvPr>
          <p:cNvSpPr>
            <a:spLocks noGrp="1"/>
          </p:cNvSpPr>
          <p:nvPr>
            <p:ph type="sldNum" sz="quarter" idx="10"/>
          </p:nvPr>
        </p:nvSpPr>
        <p:spPr/>
        <p:txBody>
          <a:bodyPr/>
          <a:lstStyle/>
          <a:p>
            <a:fld id="{0F73819E-773B-4A43-88EE-FC0AC92ECDF9}" type="slidenum">
              <a:rPr lang="sv-SE" smtClean="0"/>
              <a:t>127</a:t>
            </a:fld>
            <a:endParaRPr lang="sv-SE"/>
          </a:p>
        </p:txBody>
      </p:sp>
      <p:pic>
        <p:nvPicPr>
          <p:cNvPr id="7" name="Bildobjekt 6">
            <a:extLst>
              <a:ext uri="{FF2B5EF4-FFF2-40B4-BE49-F238E27FC236}">
                <a16:creationId xmlns:a16="http://schemas.microsoft.com/office/drawing/2014/main" id="{81D9F372-6CB5-542A-8314-47A01B5F6DB4}"/>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7A63E922-8414-3D6E-E33D-DA24481E680D}"/>
              </a:ext>
            </a:extLst>
          </p:cNvPr>
          <p:cNvPicPr/>
          <p:nvPr/>
        </p:nvPicPr>
        <p:blipFill>
          <a:blip r:embed="rId3"/>
          <a:stretch>
            <a:fillRect/>
          </a:stretch>
        </p:blipFill>
        <p:spPr>
          <a:xfrm>
            <a:off x="1108904" y="301003"/>
            <a:ext cx="10471150" cy="552450"/>
          </a:xfrm>
          <a:prstGeom prst="rect">
            <a:avLst/>
          </a:prstGeom>
        </p:spPr>
      </p:pic>
      <p:pic>
        <p:nvPicPr>
          <p:cNvPr id="5" name="Bildobjekt 4">
            <a:extLst>
              <a:ext uri="{FF2B5EF4-FFF2-40B4-BE49-F238E27FC236}">
                <a16:creationId xmlns:a16="http://schemas.microsoft.com/office/drawing/2014/main" id="{3005DB72-509A-D9A9-E6DA-0B3CE3FD8B0A}"/>
              </a:ext>
            </a:extLst>
          </p:cNvPr>
          <p:cNvPicPr/>
          <p:nvPr/>
        </p:nvPicPr>
        <p:blipFill>
          <a:blip r:embed="rId4"/>
          <a:stretch>
            <a:fillRect/>
          </a:stretch>
        </p:blipFill>
        <p:spPr>
          <a:xfrm>
            <a:off x="1108904" y="1238250"/>
            <a:ext cx="8356600" cy="4381500"/>
          </a:xfrm>
          <a:prstGeom prst="rect">
            <a:avLst/>
          </a:prstGeom>
        </p:spPr>
      </p:pic>
    </p:spTree>
    <p:extLst>
      <p:ext uri="{BB962C8B-B14F-4D97-AF65-F5344CB8AC3E}">
        <p14:creationId xmlns:p14="http://schemas.microsoft.com/office/powerpoint/2010/main" val="6032740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95EED-FC8F-0970-447E-1A0E903B8BF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67EB674-0CAF-3C44-675D-02D942B2E523}"/>
              </a:ext>
            </a:extLst>
          </p:cNvPr>
          <p:cNvSpPr>
            <a:spLocks noGrp="1"/>
          </p:cNvSpPr>
          <p:nvPr>
            <p:ph type="sldNum" sz="quarter" idx="10"/>
          </p:nvPr>
        </p:nvSpPr>
        <p:spPr/>
        <p:txBody>
          <a:bodyPr/>
          <a:lstStyle/>
          <a:p>
            <a:fld id="{0F73819E-773B-4A43-88EE-FC0AC92ECDF9}" type="slidenum">
              <a:rPr lang="sv-SE" smtClean="0"/>
              <a:t>128</a:t>
            </a:fld>
            <a:endParaRPr lang="sv-SE"/>
          </a:p>
        </p:txBody>
      </p:sp>
      <p:pic>
        <p:nvPicPr>
          <p:cNvPr id="7" name="Bildobjekt 6">
            <a:extLst>
              <a:ext uri="{FF2B5EF4-FFF2-40B4-BE49-F238E27FC236}">
                <a16:creationId xmlns:a16="http://schemas.microsoft.com/office/drawing/2014/main" id="{0EC7DEC9-52A2-1310-5C42-0AFBB6BD1F9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C7E76015-7438-4FD3-D2D8-297C863F7C79}"/>
              </a:ext>
            </a:extLst>
          </p:cNvPr>
          <p:cNvPicPr/>
          <p:nvPr/>
        </p:nvPicPr>
        <p:blipFill>
          <a:blip r:embed="rId3"/>
          <a:stretch>
            <a:fillRect/>
          </a:stretch>
        </p:blipFill>
        <p:spPr>
          <a:xfrm>
            <a:off x="1108904" y="301003"/>
            <a:ext cx="10471150" cy="552450"/>
          </a:xfrm>
          <a:prstGeom prst="rect">
            <a:avLst/>
          </a:prstGeom>
        </p:spPr>
      </p:pic>
      <p:pic>
        <p:nvPicPr>
          <p:cNvPr id="5" name="Bildobjekt 4">
            <a:extLst>
              <a:ext uri="{FF2B5EF4-FFF2-40B4-BE49-F238E27FC236}">
                <a16:creationId xmlns:a16="http://schemas.microsoft.com/office/drawing/2014/main" id="{6A4B95EC-165C-28C3-A32A-781E708F0D3F}"/>
              </a:ext>
            </a:extLst>
          </p:cNvPr>
          <p:cNvPicPr/>
          <p:nvPr/>
        </p:nvPicPr>
        <p:blipFill>
          <a:blip r:embed="rId4"/>
          <a:stretch>
            <a:fillRect/>
          </a:stretch>
        </p:blipFill>
        <p:spPr>
          <a:xfrm>
            <a:off x="1125538" y="1020763"/>
            <a:ext cx="8585200" cy="4991100"/>
          </a:xfrm>
          <a:prstGeom prst="rect">
            <a:avLst/>
          </a:prstGeom>
        </p:spPr>
      </p:pic>
    </p:spTree>
    <p:extLst>
      <p:ext uri="{BB962C8B-B14F-4D97-AF65-F5344CB8AC3E}">
        <p14:creationId xmlns:p14="http://schemas.microsoft.com/office/powerpoint/2010/main" val="26016771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79A7A-FBDF-FF9D-F0CC-704BA5B0613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14C95D3-B8C0-A9C8-A9B1-A1F183707C51}"/>
              </a:ext>
            </a:extLst>
          </p:cNvPr>
          <p:cNvSpPr>
            <a:spLocks noGrp="1"/>
          </p:cNvSpPr>
          <p:nvPr>
            <p:ph type="sldNum" sz="quarter" idx="10"/>
          </p:nvPr>
        </p:nvSpPr>
        <p:spPr/>
        <p:txBody>
          <a:bodyPr/>
          <a:lstStyle/>
          <a:p>
            <a:fld id="{0F73819E-773B-4A43-88EE-FC0AC92ECDF9}" type="slidenum">
              <a:rPr lang="sv-SE" smtClean="0"/>
              <a:t>129</a:t>
            </a:fld>
            <a:endParaRPr lang="sv-SE"/>
          </a:p>
        </p:txBody>
      </p:sp>
      <p:pic>
        <p:nvPicPr>
          <p:cNvPr id="7" name="Bildobjekt 6">
            <a:extLst>
              <a:ext uri="{FF2B5EF4-FFF2-40B4-BE49-F238E27FC236}">
                <a16:creationId xmlns:a16="http://schemas.microsoft.com/office/drawing/2014/main" id="{229A411B-4EE4-3FC9-4999-946345ADC98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4C97F4C5-E1B0-65A3-EE70-ECE73E0F8008}"/>
              </a:ext>
            </a:extLst>
          </p:cNvPr>
          <p:cNvPicPr/>
          <p:nvPr/>
        </p:nvPicPr>
        <p:blipFill>
          <a:blip r:embed="rId3"/>
          <a:stretch>
            <a:fillRect/>
          </a:stretch>
        </p:blipFill>
        <p:spPr>
          <a:xfrm>
            <a:off x="1108904" y="301003"/>
            <a:ext cx="10471150" cy="552450"/>
          </a:xfrm>
          <a:prstGeom prst="rect">
            <a:avLst/>
          </a:prstGeom>
        </p:spPr>
      </p:pic>
      <p:pic>
        <p:nvPicPr>
          <p:cNvPr id="5" name="Bildobjekt 4">
            <a:extLst>
              <a:ext uri="{FF2B5EF4-FFF2-40B4-BE49-F238E27FC236}">
                <a16:creationId xmlns:a16="http://schemas.microsoft.com/office/drawing/2014/main" id="{E34F5BF2-4224-A218-912D-5052C01957D7}"/>
              </a:ext>
            </a:extLst>
          </p:cNvPr>
          <p:cNvPicPr/>
          <p:nvPr/>
        </p:nvPicPr>
        <p:blipFill>
          <a:blip r:embed="rId4"/>
          <a:stretch>
            <a:fillRect/>
          </a:stretch>
        </p:blipFill>
        <p:spPr>
          <a:xfrm>
            <a:off x="1108904" y="1238250"/>
            <a:ext cx="8356600" cy="4381500"/>
          </a:xfrm>
          <a:prstGeom prst="rect">
            <a:avLst/>
          </a:prstGeom>
        </p:spPr>
      </p:pic>
    </p:spTree>
    <p:extLst>
      <p:ext uri="{BB962C8B-B14F-4D97-AF65-F5344CB8AC3E}">
        <p14:creationId xmlns:p14="http://schemas.microsoft.com/office/powerpoint/2010/main" val="188921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AF35-CF98-7352-D723-D40B3922C8F4}"/>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0FE9662-A873-9B71-F135-6C1322A9B428}"/>
              </a:ext>
            </a:extLst>
          </p:cNvPr>
          <p:cNvSpPr>
            <a:spLocks noGrp="1"/>
          </p:cNvSpPr>
          <p:nvPr>
            <p:ph type="sldNum" sz="quarter" idx="10"/>
          </p:nvPr>
        </p:nvSpPr>
        <p:spPr/>
        <p:txBody>
          <a:bodyPr/>
          <a:lstStyle/>
          <a:p>
            <a:fld id="{0F73819E-773B-4A43-88EE-FC0AC92ECDF9}" type="slidenum">
              <a:rPr lang="sv-SE" smtClean="0"/>
              <a:t>13</a:t>
            </a:fld>
            <a:endParaRPr lang="sv-SE"/>
          </a:p>
        </p:txBody>
      </p:sp>
      <p:pic>
        <p:nvPicPr>
          <p:cNvPr id="6" name="Bildobjekt 5">
            <a:extLst>
              <a:ext uri="{FF2B5EF4-FFF2-40B4-BE49-F238E27FC236}">
                <a16:creationId xmlns:a16="http://schemas.microsoft.com/office/drawing/2014/main" id="{FE28ED27-E82C-137C-615B-D6B8C5E3283E}"/>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7E4FAB18-7488-8FF6-CBA2-331A323CA407}"/>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BCA5E749-920A-6700-C410-677EF2E86F8B}"/>
              </a:ext>
            </a:extLst>
          </p:cNvPr>
          <p:cNvPicPr/>
          <p:nvPr/>
        </p:nvPicPr>
        <p:blipFill>
          <a:blip r:embed="rId4"/>
          <a:stretch>
            <a:fillRect/>
          </a:stretch>
        </p:blipFill>
        <p:spPr>
          <a:xfrm>
            <a:off x="491673" y="1238250"/>
            <a:ext cx="8356600" cy="4381500"/>
          </a:xfrm>
          <a:prstGeom prst="rect">
            <a:avLst/>
          </a:prstGeom>
        </p:spPr>
      </p:pic>
    </p:spTree>
    <p:extLst>
      <p:ext uri="{BB962C8B-B14F-4D97-AF65-F5344CB8AC3E}">
        <p14:creationId xmlns:p14="http://schemas.microsoft.com/office/powerpoint/2010/main" val="39761638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3D8B1-F99B-6B55-B5AB-8A0E54D6B26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986E4D7-02BC-4A62-F79B-CDA9BDCE39B6}"/>
              </a:ext>
            </a:extLst>
          </p:cNvPr>
          <p:cNvSpPr>
            <a:spLocks noGrp="1"/>
          </p:cNvSpPr>
          <p:nvPr>
            <p:ph type="sldNum" sz="quarter" idx="10"/>
          </p:nvPr>
        </p:nvSpPr>
        <p:spPr/>
        <p:txBody>
          <a:bodyPr/>
          <a:lstStyle/>
          <a:p>
            <a:fld id="{0F73819E-773B-4A43-88EE-FC0AC92ECDF9}" type="slidenum">
              <a:rPr lang="sv-SE" smtClean="0"/>
              <a:t>130</a:t>
            </a:fld>
            <a:endParaRPr lang="sv-SE"/>
          </a:p>
        </p:txBody>
      </p:sp>
      <p:pic>
        <p:nvPicPr>
          <p:cNvPr id="7" name="Bildobjekt 6">
            <a:extLst>
              <a:ext uri="{FF2B5EF4-FFF2-40B4-BE49-F238E27FC236}">
                <a16:creationId xmlns:a16="http://schemas.microsoft.com/office/drawing/2014/main" id="{87E806E3-E7C5-C62F-F48C-5B77AD4A43D3}"/>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5C39F73-34C4-D923-A56D-87B2A2F29FAE}"/>
              </a:ext>
            </a:extLst>
          </p:cNvPr>
          <p:cNvPicPr/>
          <p:nvPr/>
        </p:nvPicPr>
        <p:blipFill>
          <a:blip r:embed="rId3"/>
          <a:stretch>
            <a:fillRect/>
          </a:stretch>
        </p:blipFill>
        <p:spPr>
          <a:xfrm>
            <a:off x="1108904" y="301003"/>
            <a:ext cx="10471150" cy="552450"/>
          </a:xfrm>
          <a:prstGeom prst="rect">
            <a:avLst/>
          </a:prstGeom>
        </p:spPr>
      </p:pic>
      <p:pic>
        <p:nvPicPr>
          <p:cNvPr id="5" name="Bildobjekt 4">
            <a:extLst>
              <a:ext uri="{FF2B5EF4-FFF2-40B4-BE49-F238E27FC236}">
                <a16:creationId xmlns:a16="http://schemas.microsoft.com/office/drawing/2014/main" id="{A2AF8919-BA9B-D72B-4C38-91C9F1198332}"/>
              </a:ext>
            </a:extLst>
          </p:cNvPr>
          <p:cNvPicPr/>
          <p:nvPr/>
        </p:nvPicPr>
        <p:blipFill>
          <a:blip r:embed="rId4"/>
          <a:stretch>
            <a:fillRect/>
          </a:stretch>
        </p:blipFill>
        <p:spPr>
          <a:xfrm>
            <a:off x="1125538" y="1031875"/>
            <a:ext cx="8585200" cy="4991100"/>
          </a:xfrm>
          <a:prstGeom prst="rect">
            <a:avLst/>
          </a:prstGeom>
        </p:spPr>
      </p:pic>
    </p:spTree>
    <p:extLst>
      <p:ext uri="{BB962C8B-B14F-4D97-AF65-F5344CB8AC3E}">
        <p14:creationId xmlns:p14="http://schemas.microsoft.com/office/powerpoint/2010/main" val="36087474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0B9DE-D163-D035-3A84-D5D8ABB940F8}"/>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A262B2C-588D-94FB-4D64-00C5DC1F23B2}"/>
              </a:ext>
            </a:extLst>
          </p:cNvPr>
          <p:cNvSpPr>
            <a:spLocks noGrp="1"/>
          </p:cNvSpPr>
          <p:nvPr>
            <p:ph type="sldNum" sz="quarter" idx="10"/>
          </p:nvPr>
        </p:nvSpPr>
        <p:spPr/>
        <p:txBody>
          <a:bodyPr/>
          <a:lstStyle/>
          <a:p>
            <a:fld id="{0F73819E-773B-4A43-88EE-FC0AC92ECDF9}" type="slidenum">
              <a:rPr lang="sv-SE" smtClean="0"/>
              <a:t>131</a:t>
            </a:fld>
            <a:endParaRPr lang="sv-SE"/>
          </a:p>
        </p:txBody>
      </p:sp>
      <p:pic>
        <p:nvPicPr>
          <p:cNvPr id="7" name="Bildobjekt 6">
            <a:extLst>
              <a:ext uri="{FF2B5EF4-FFF2-40B4-BE49-F238E27FC236}">
                <a16:creationId xmlns:a16="http://schemas.microsoft.com/office/drawing/2014/main" id="{FF6F5875-5F2B-9F0B-6972-CA2DBADF838F}"/>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22829265-294C-65D4-23EE-67AA0561BB7F}"/>
              </a:ext>
            </a:extLst>
          </p:cNvPr>
          <p:cNvPicPr/>
          <p:nvPr/>
        </p:nvPicPr>
        <p:blipFill>
          <a:blip r:embed="rId3"/>
          <a:stretch>
            <a:fillRect/>
          </a:stretch>
        </p:blipFill>
        <p:spPr>
          <a:xfrm>
            <a:off x="1108904" y="301003"/>
            <a:ext cx="10471150" cy="552450"/>
          </a:xfrm>
          <a:prstGeom prst="rect">
            <a:avLst/>
          </a:prstGeom>
        </p:spPr>
      </p:pic>
      <p:pic>
        <p:nvPicPr>
          <p:cNvPr id="5" name="Bildobjekt 4">
            <a:extLst>
              <a:ext uri="{FF2B5EF4-FFF2-40B4-BE49-F238E27FC236}">
                <a16:creationId xmlns:a16="http://schemas.microsoft.com/office/drawing/2014/main" id="{93573911-A789-1DD7-7D6C-7E54BF081B32}"/>
              </a:ext>
            </a:extLst>
          </p:cNvPr>
          <p:cNvPicPr/>
          <p:nvPr/>
        </p:nvPicPr>
        <p:blipFill>
          <a:blip r:embed="rId4"/>
          <a:stretch>
            <a:fillRect/>
          </a:stretch>
        </p:blipFill>
        <p:spPr>
          <a:xfrm>
            <a:off x="1108904" y="1238250"/>
            <a:ext cx="8356600" cy="4381500"/>
          </a:xfrm>
          <a:prstGeom prst="rect">
            <a:avLst/>
          </a:prstGeom>
        </p:spPr>
      </p:pic>
    </p:spTree>
    <p:extLst>
      <p:ext uri="{BB962C8B-B14F-4D97-AF65-F5344CB8AC3E}">
        <p14:creationId xmlns:p14="http://schemas.microsoft.com/office/powerpoint/2010/main" val="32333711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CD0D9-476D-167B-C187-E47EA043141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A30347C-B933-A627-A69F-D57E2BCBB636}"/>
              </a:ext>
            </a:extLst>
          </p:cNvPr>
          <p:cNvSpPr>
            <a:spLocks noGrp="1"/>
          </p:cNvSpPr>
          <p:nvPr>
            <p:ph type="sldNum" sz="quarter" idx="10"/>
          </p:nvPr>
        </p:nvSpPr>
        <p:spPr/>
        <p:txBody>
          <a:bodyPr/>
          <a:lstStyle/>
          <a:p>
            <a:fld id="{0F73819E-773B-4A43-88EE-FC0AC92ECDF9}" type="slidenum">
              <a:rPr lang="sv-SE" smtClean="0"/>
              <a:t>132</a:t>
            </a:fld>
            <a:endParaRPr lang="sv-SE"/>
          </a:p>
        </p:txBody>
      </p:sp>
      <p:pic>
        <p:nvPicPr>
          <p:cNvPr id="7" name="Bildobjekt 6">
            <a:extLst>
              <a:ext uri="{FF2B5EF4-FFF2-40B4-BE49-F238E27FC236}">
                <a16:creationId xmlns:a16="http://schemas.microsoft.com/office/drawing/2014/main" id="{4CE42419-52EC-F658-62D0-91699C2D098C}"/>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CA169D8E-9142-6607-47F9-D42A868BFCA8}"/>
              </a:ext>
            </a:extLst>
          </p:cNvPr>
          <p:cNvPicPr/>
          <p:nvPr/>
        </p:nvPicPr>
        <p:blipFill>
          <a:blip r:embed="rId3"/>
          <a:stretch>
            <a:fillRect/>
          </a:stretch>
        </p:blipFill>
        <p:spPr>
          <a:xfrm>
            <a:off x="1108904" y="301003"/>
            <a:ext cx="10471150" cy="552450"/>
          </a:xfrm>
          <a:prstGeom prst="rect">
            <a:avLst/>
          </a:prstGeom>
        </p:spPr>
      </p:pic>
      <p:pic>
        <p:nvPicPr>
          <p:cNvPr id="5" name="Bildobjekt 4">
            <a:extLst>
              <a:ext uri="{FF2B5EF4-FFF2-40B4-BE49-F238E27FC236}">
                <a16:creationId xmlns:a16="http://schemas.microsoft.com/office/drawing/2014/main" id="{836659AA-042C-D571-ACBA-5EE8C1C6FAEB}"/>
              </a:ext>
            </a:extLst>
          </p:cNvPr>
          <p:cNvPicPr/>
          <p:nvPr/>
        </p:nvPicPr>
        <p:blipFill>
          <a:blip r:embed="rId4"/>
          <a:stretch>
            <a:fillRect/>
          </a:stretch>
        </p:blipFill>
        <p:spPr>
          <a:xfrm>
            <a:off x="1125538" y="1120775"/>
            <a:ext cx="8585200" cy="4991100"/>
          </a:xfrm>
          <a:prstGeom prst="rect">
            <a:avLst/>
          </a:prstGeom>
        </p:spPr>
      </p:pic>
    </p:spTree>
    <p:extLst>
      <p:ext uri="{BB962C8B-B14F-4D97-AF65-F5344CB8AC3E}">
        <p14:creationId xmlns:p14="http://schemas.microsoft.com/office/powerpoint/2010/main" val="37686046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A0E68-9208-8FBF-DA34-2708A9403931}"/>
            </a:ext>
          </a:extLst>
        </p:cNvPr>
        <p:cNvGrpSpPr/>
        <p:nvPr/>
      </p:nvGrpSpPr>
      <p:grpSpPr>
        <a:xfrm>
          <a:off x="0" y="0"/>
          <a:ext cx="0" cy="0"/>
          <a:chOff x="0" y="0"/>
          <a:chExt cx="0" cy="0"/>
        </a:xfrm>
      </p:grpSpPr>
      <p:pic>
        <p:nvPicPr>
          <p:cNvPr id="7" name="Platshållare för bild 6" descr="En bild som visar skärmbild, tecknad serie, ljus, konst&#10;&#10;AI-genererat innehåll kan vara felaktigt.">
            <a:extLst>
              <a:ext uri="{FF2B5EF4-FFF2-40B4-BE49-F238E27FC236}">
                <a16:creationId xmlns:a16="http://schemas.microsoft.com/office/drawing/2014/main" id="{9E6490ED-1657-51A5-57DF-AB6056D6C45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53" b="853"/>
          <a:stretch>
            <a:fillRect/>
          </a:stretch>
        </p:blipFill>
        <p:spPr>
          <a:xfrm>
            <a:off x="85524" y="162000"/>
            <a:ext cx="11862000" cy="6534000"/>
          </a:xfrm>
        </p:spPr>
      </p:pic>
      <p:sp>
        <p:nvSpPr>
          <p:cNvPr id="3" name="Rubrik 2">
            <a:extLst>
              <a:ext uri="{FF2B5EF4-FFF2-40B4-BE49-F238E27FC236}">
                <a16:creationId xmlns:a16="http://schemas.microsoft.com/office/drawing/2014/main" id="{C39CBC36-CCCA-3FF1-34B3-58C048220A87}"/>
              </a:ext>
            </a:extLst>
          </p:cNvPr>
          <p:cNvSpPr>
            <a:spLocks noGrp="1"/>
          </p:cNvSpPr>
          <p:nvPr>
            <p:ph type="title"/>
          </p:nvPr>
        </p:nvSpPr>
        <p:spPr>
          <a:xfrm>
            <a:off x="874711" y="1665288"/>
            <a:ext cx="6407832" cy="1150937"/>
          </a:xfrm>
        </p:spPr>
        <p:txBody>
          <a:bodyPr/>
          <a:lstStyle/>
          <a:p>
            <a:r>
              <a:rPr lang="sv-SE" dirty="0"/>
              <a:t>ORO</a:t>
            </a:r>
          </a:p>
        </p:txBody>
      </p:sp>
      <p:sp>
        <p:nvSpPr>
          <p:cNvPr id="4" name="Platshållare för bildnummer 3">
            <a:extLst>
              <a:ext uri="{FF2B5EF4-FFF2-40B4-BE49-F238E27FC236}">
                <a16:creationId xmlns:a16="http://schemas.microsoft.com/office/drawing/2014/main" id="{C1BC2E9A-C4FB-3242-B504-E0BDFECB62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819E-773B-4A43-88EE-FC0AC92ECDF9}" type="slidenum">
              <a:rPr kumimoji="0" lang="sv-SE"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sv-SE"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644181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E0C72-C6E8-B7DE-4BD8-4FFADDB0C17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A3A2294-BB40-E197-53C3-4A812AC4BAB6}"/>
              </a:ext>
            </a:extLst>
          </p:cNvPr>
          <p:cNvSpPr>
            <a:spLocks noGrp="1"/>
          </p:cNvSpPr>
          <p:nvPr>
            <p:ph type="sldNum" sz="quarter" idx="10"/>
          </p:nvPr>
        </p:nvSpPr>
        <p:spPr/>
        <p:txBody>
          <a:bodyPr/>
          <a:lstStyle/>
          <a:p>
            <a:fld id="{0F73819E-773B-4A43-88EE-FC0AC92ECDF9}" type="slidenum">
              <a:rPr lang="sv-SE" smtClean="0"/>
              <a:t>134</a:t>
            </a:fld>
            <a:endParaRPr lang="sv-SE"/>
          </a:p>
        </p:txBody>
      </p:sp>
      <p:pic>
        <p:nvPicPr>
          <p:cNvPr id="8" name="Bildobjekt 7">
            <a:extLst>
              <a:ext uri="{FF2B5EF4-FFF2-40B4-BE49-F238E27FC236}">
                <a16:creationId xmlns:a16="http://schemas.microsoft.com/office/drawing/2014/main" id="{BEDD37E8-EE7C-64E2-7442-8E0F5DEB3DC7}"/>
              </a:ext>
            </a:extLst>
          </p:cNvPr>
          <p:cNvPicPr/>
          <p:nvPr/>
        </p:nvPicPr>
        <p:blipFill>
          <a:blip r:embed="rId2"/>
          <a:stretch>
            <a:fillRect/>
          </a:stretch>
        </p:blipFill>
        <p:spPr>
          <a:xfrm>
            <a:off x="491673" y="6530975"/>
            <a:ext cx="3308350" cy="203200"/>
          </a:xfrm>
          <a:prstGeom prst="rect">
            <a:avLst/>
          </a:prstGeom>
        </p:spPr>
      </p:pic>
      <p:pic>
        <p:nvPicPr>
          <p:cNvPr id="7" name="Bildobjekt 6">
            <a:extLst>
              <a:ext uri="{FF2B5EF4-FFF2-40B4-BE49-F238E27FC236}">
                <a16:creationId xmlns:a16="http://schemas.microsoft.com/office/drawing/2014/main" id="{F68DA8CD-6856-1B6B-54C7-F1A1FFB4E6D3}"/>
              </a:ext>
            </a:extLst>
          </p:cNvPr>
          <p:cNvPicPr/>
          <p:nvPr/>
        </p:nvPicPr>
        <p:blipFill>
          <a:blip r:embed="rId3"/>
          <a:stretch>
            <a:fillRect/>
          </a:stretch>
        </p:blipFill>
        <p:spPr>
          <a:xfrm>
            <a:off x="880303" y="301003"/>
            <a:ext cx="10471150" cy="552450"/>
          </a:xfrm>
          <a:prstGeom prst="rect">
            <a:avLst/>
          </a:prstGeom>
        </p:spPr>
      </p:pic>
      <p:sp>
        <p:nvSpPr>
          <p:cNvPr id="3" name="Rectangle 17">
            <a:extLst>
              <a:ext uri="{FF2B5EF4-FFF2-40B4-BE49-F238E27FC236}">
                <a16:creationId xmlns:a16="http://schemas.microsoft.com/office/drawing/2014/main" id="{B40FBB75-E071-001E-783E-CCBAF023D3E3}"/>
              </a:ext>
            </a:extLst>
          </p:cNvPr>
          <p:cNvSpPr>
            <a:spLocks noChangeArrowheads="1"/>
          </p:cNvSpPr>
          <p:nvPr/>
        </p:nvSpPr>
        <p:spPr bwMode="auto">
          <a:xfrm>
            <a:off x="8660574" y="1461736"/>
            <a:ext cx="3098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212121"/>
                </a:solidFill>
                <a:effectLst/>
                <a:latin typeface="Arial" panose="020B0604020202020204" pitchFamily="34" charset="0"/>
              </a:rPr>
              <a:t>Andel som </a:t>
            </a:r>
            <a:r>
              <a:rPr lang="sv-SE" altLang="sv-SE" sz="1100" b="1" dirty="0">
                <a:solidFill>
                  <a:srgbClr val="212121"/>
                </a:solidFill>
              </a:rPr>
              <a:t>oroat sig</a:t>
            </a:r>
            <a:endParaRPr kumimoji="0" lang="sv-SE" altLang="sv-SE" sz="1100" b="1" i="0" u="none" strike="noStrike" cap="none" normalizeH="0" baseline="0" dirty="0">
              <a:ln>
                <a:noFill/>
              </a:ln>
              <a:solidFill>
                <a:srgbClr val="21212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sv-SE" altLang="sv-SE" sz="1000" dirty="0">
                <a:solidFill>
                  <a:srgbClr val="212121"/>
                </a:solidFill>
              </a:rPr>
              <a:t>Ja, mycket ofta + Ja, ganska ofta + Ja, men bara sällan</a:t>
            </a:r>
          </a:p>
        </p:txBody>
      </p:sp>
      <p:pic>
        <p:nvPicPr>
          <p:cNvPr id="5" name="Bildobjekt 4">
            <a:extLst>
              <a:ext uri="{FF2B5EF4-FFF2-40B4-BE49-F238E27FC236}">
                <a16:creationId xmlns:a16="http://schemas.microsoft.com/office/drawing/2014/main" id="{76D6A2C6-FBDC-5284-168F-9C868B59F441}"/>
              </a:ext>
            </a:extLst>
          </p:cNvPr>
          <p:cNvPicPr/>
          <p:nvPr/>
        </p:nvPicPr>
        <p:blipFill>
          <a:blip r:embed="rId4"/>
          <a:stretch>
            <a:fillRect/>
          </a:stretch>
        </p:blipFill>
        <p:spPr>
          <a:xfrm>
            <a:off x="1352550" y="1900238"/>
            <a:ext cx="9486900" cy="3054350"/>
          </a:xfrm>
          <a:prstGeom prst="rect">
            <a:avLst/>
          </a:prstGeom>
        </p:spPr>
      </p:pic>
    </p:spTree>
    <p:extLst>
      <p:ext uri="{BB962C8B-B14F-4D97-AF65-F5344CB8AC3E}">
        <p14:creationId xmlns:p14="http://schemas.microsoft.com/office/powerpoint/2010/main" val="35545997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EDEAC-85F1-8772-4AD7-4F0566A9953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9A1714D-1297-9FBC-C93F-C932574E31C0}"/>
              </a:ext>
            </a:extLst>
          </p:cNvPr>
          <p:cNvSpPr>
            <a:spLocks noGrp="1"/>
          </p:cNvSpPr>
          <p:nvPr>
            <p:ph type="sldNum" sz="quarter" idx="10"/>
          </p:nvPr>
        </p:nvSpPr>
        <p:spPr/>
        <p:txBody>
          <a:bodyPr/>
          <a:lstStyle/>
          <a:p>
            <a:fld id="{0F73819E-773B-4A43-88EE-FC0AC92ECDF9}" type="slidenum">
              <a:rPr lang="sv-SE" smtClean="0"/>
              <a:t>135</a:t>
            </a:fld>
            <a:endParaRPr lang="sv-SE"/>
          </a:p>
        </p:txBody>
      </p:sp>
      <p:pic>
        <p:nvPicPr>
          <p:cNvPr id="7" name="Bildobjekt 6">
            <a:extLst>
              <a:ext uri="{FF2B5EF4-FFF2-40B4-BE49-F238E27FC236}">
                <a16:creationId xmlns:a16="http://schemas.microsoft.com/office/drawing/2014/main" id="{83AD35CD-B95C-8279-7457-67216ABA0168}"/>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3C5818FC-68EC-4D61-2F6F-889B612A96C0}"/>
              </a:ext>
            </a:extLst>
          </p:cNvPr>
          <p:cNvPicPr/>
          <p:nvPr/>
        </p:nvPicPr>
        <p:blipFill>
          <a:blip r:embed="rId3"/>
          <a:stretch>
            <a:fillRect/>
          </a:stretch>
        </p:blipFill>
        <p:spPr>
          <a:xfrm>
            <a:off x="880303" y="301003"/>
            <a:ext cx="10471150" cy="552450"/>
          </a:xfrm>
          <a:prstGeom prst="rect">
            <a:avLst/>
          </a:prstGeom>
        </p:spPr>
      </p:pic>
      <p:pic>
        <p:nvPicPr>
          <p:cNvPr id="3" name="Bildobjekt 2">
            <a:extLst>
              <a:ext uri="{FF2B5EF4-FFF2-40B4-BE49-F238E27FC236}">
                <a16:creationId xmlns:a16="http://schemas.microsoft.com/office/drawing/2014/main" id="{87BF9B35-43F8-BBD8-58EE-C62D59DE854D}"/>
              </a:ext>
            </a:extLst>
          </p:cNvPr>
          <p:cNvPicPr/>
          <p:nvPr/>
        </p:nvPicPr>
        <p:blipFill>
          <a:blip r:embed="rId4"/>
          <a:stretch>
            <a:fillRect/>
          </a:stretch>
        </p:blipFill>
        <p:spPr>
          <a:xfrm>
            <a:off x="953604" y="1238250"/>
            <a:ext cx="8356600" cy="4381500"/>
          </a:xfrm>
          <a:prstGeom prst="rect">
            <a:avLst/>
          </a:prstGeom>
        </p:spPr>
      </p:pic>
    </p:spTree>
    <p:extLst>
      <p:ext uri="{BB962C8B-B14F-4D97-AF65-F5344CB8AC3E}">
        <p14:creationId xmlns:p14="http://schemas.microsoft.com/office/powerpoint/2010/main" val="7331794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76211-ADF2-DE49-E82B-3E60A42993DE}"/>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48EA6A14-B982-D8C4-695F-0D9451501BF9}"/>
              </a:ext>
            </a:extLst>
          </p:cNvPr>
          <p:cNvSpPr>
            <a:spLocks noGrp="1"/>
          </p:cNvSpPr>
          <p:nvPr>
            <p:ph type="sldNum" sz="quarter" idx="10"/>
          </p:nvPr>
        </p:nvSpPr>
        <p:spPr/>
        <p:txBody>
          <a:bodyPr/>
          <a:lstStyle/>
          <a:p>
            <a:fld id="{0F73819E-773B-4A43-88EE-FC0AC92ECDF9}" type="slidenum">
              <a:rPr lang="sv-SE" smtClean="0"/>
              <a:t>136</a:t>
            </a:fld>
            <a:endParaRPr lang="sv-SE"/>
          </a:p>
        </p:txBody>
      </p:sp>
      <p:pic>
        <p:nvPicPr>
          <p:cNvPr id="7" name="Bildobjekt 6">
            <a:extLst>
              <a:ext uri="{FF2B5EF4-FFF2-40B4-BE49-F238E27FC236}">
                <a16:creationId xmlns:a16="http://schemas.microsoft.com/office/drawing/2014/main" id="{AE571BAF-B8B9-DE61-80AB-2AFE086EA148}"/>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E5F4F2DB-B89B-26D3-4AF8-D3B4EB7F3B89}"/>
              </a:ext>
            </a:extLst>
          </p:cNvPr>
          <p:cNvPicPr/>
          <p:nvPr/>
        </p:nvPicPr>
        <p:blipFill>
          <a:blip r:embed="rId3"/>
          <a:stretch>
            <a:fillRect/>
          </a:stretch>
        </p:blipFill>
        <p:spPr>
          <a:xfrm>
            <a:off x="880303" y="301003"/>
            <a:ext cx="10471150" cy="552450"/>
          </a:xfrm>
          <a:prstGeom prst="rect">
            <a:avLst/>
          </a:prstGeom>
        </p:spPr>
      </p:pic>
      <p:pic>
        <p:nvPicPr>
          <p:cNvPr id="5" name="Bildobjekt 4">
            <a:extLst>
              <a:ext uri="{FF2B5EF4-FFF2-40B4-BE49-F238E27FC236}">
                <a16:creationId xmlns:a16="http://schemas.microsoft.com/office/drawing/2014/main" id="{1A08F0EB-D223-7953-E2E5-0F66F0E8339F}"/>
              </a:ext>
            </a:extLst>
          </p:cNvPr>
          <p:cNvPicPr/>
          <p:nvPr/>
        </p:nvPicPr>
        <p:blipFill>
          <a:blip r:embed="rId4"/>
          <a:stretch>
            <a:fillRect/>
          </a:stretch>
        </p:blipFill>
        <p:spPr>
          <a:xfrm>
            <a:off x="896938" y="1160463"/>
            <a:ext cx="8585200" cy="4991100"/>
          </a:xfrm>
          <a:prstGeom prst="rect">
            <a:avLst/>
          </a:prstGeom>
        </p:spPr>
      </p:pic>
    </p:spTree>
    <p:extLst>
      <p:ext uri="{BB962C8B-B14F-4D97-AF65-F5344CB8AC3E}">
        <p14:creationId xmlns:p14="http://schemas.microsoft.com/office/powerpoint/2010/main" val="3254170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1BAA8-BA24-3C3F-6FF9-447C4AA75C9D}"/>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C7C44AE-51ED-2284-3F2E-AFAC6A9E69C7}"/>
              </a:ext>
            </a:extLst>
          </p:cNvPr>
          <p:cNvSpPr>
            <a:spLocks noGrp="1"/>
          </p:cNvSpPr>
          <p:nvPr>
            <p:ph type="sldNum" sz="quarter" idx="10"/>
          </p:nvPr>
        </p:nvSpPr>
        <p:spPr/>
        <p:txBody>
          <a:bodyPr/>
          <a:lstStyle/>
          <a:p>
            <a:fld id="{0F73819E-773B-4A43-88EE-FC0AC92ECDF9}" type="slidenum">
              <a:rPr lang="sv-SE" smtClean="0"/>
              <a:t>137</a:t>
            </a:fld>
            <a:endParaRPr lang="sv-SE"/>
          </a:p>
        </p:txBody>
      </p:sp>
      <p:pic>
        <p:nvPicPr>
          <p:cNvPr id="7" name="Bildobjekt 6">
            <a:extLst>
              <a:ext uri="{FF2B5EF4-FFF2-40B4-BE49-F238E27FC236}">
                <a16:creationId xmlns:a16="http://schemas.microsoft.com/office/drawing/2014/main" id="{7A5E4E2C-917B-54A6-1E0A-E6D00C1236C3}"/>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9E164B57-0DE8-9AE5-CD18-5DBF96C302AB}"/>
              </a:ext>
            </a:extLst>
          </p:cNvPr>
          <p:cNvPicPr/>
          <p:nvPr/>
        </p:nvPicPr>
        <p:blipFill>
          <a:blip r:embed="rId3"/>
          <a:stretch>
            <a:fillRect/>
          </a:stretch>
        </p:blipFill>
        <p:spPr>
          <a:xfrm>
            <a:off x="880303" y="301003"/>
            <a:ext cx="10471150" cy="552450"/>
          </a:xfrm>
          <a:prstGeom prst="rect">
            <a:avLst/>
          </a:prstGeom>
        </p:spPr>
      </p:pic>
      <p:pic>
        <p:nvPicPr>
          <p:cNvPr id="3" name="Bildobjekt 2">
            <a:extLst>
              <a:ext uri="{FF2B5EF4-FFF2-40B4-BE49-F238E27FC236}">
                <a16:creationId xmlns:a16="http://schemas.microsoft.com/office/drawing/2014/main" id="{7A38F607-F3F6-CC13-D81A-E2D892AF060D}"/>
              </a:ext>
            </a:extLst>
          </p:cNvPr>
          <p:cNvPicPr/>
          <p:nvPr/>
        </p:nvPicPr>
        <p:blipFill>
          <a:blip r:embed="rId4"/>
          <a:stretch>
            <a:fillRect/>
          </a:stretch>
        </p:blipFill>
        <p:spPr>
          <a:xfrm>
            <a:off x="880303" y="1167090"/>
            <a:ext cx="8356600" cy="4381500"/>
          </a:xfrm>
          <a:prstGeom prst="rect">
            <a:avLst/>
          </a:prstGeom>
        </p:spPr>
      </p:pic>
    </p:spTree>
    <p:extLst>
      <p:ext uri="{BB962C8B-B14F-4D97-AF65-F5344CB8AC3E}">
        <p14:creationId xmlns:p14="http://schemas.microsoft.com/office/powerpoint/2010/main" val="9225344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DE363-5722-F0FF-AEE7-6909C3B0EFF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1DB9AFF-AFD5-9090-0898-CFE76063A853}"/>
              </a:ext>
            </a:extLst>
          </p:cNvPr>
          <p:cNvSpPr>
            <a:spLocks noGrp="1"/>
          </p:cNvSpPr>
          <p:nvPr>
            <p:ph type="sldNum" sz="quarter" idx="10"/>
          </p:nvPr>
        </p:nvSpPr>
        <p:spPr/>
        <p:txBody>
          <a:bodyPr/>
          <a:lstStyle/>
          <a:p>
            <a:fld id="{0F73819E-773B-4A43-88EE-FC0AC92ECDF9}" type="slidenum">
              <a:rPr lang="sv-SE" smtClean="0"/>
              <a:t>138</a:t>
            </a:fld>
            <a:endParaRPr lang="sv-SE"/>
          </a:p>
        </p:txBody>
      </p:sp>
      <p:pic>
        <p:nvPicPr>
          <p:cNvPr id="7" name="Bildobjekt 6">
            <a:extLst>
              <a:ext uri="{FF2B5EF4-FFF2-40B4-BE49-F238E27FC236}">
                <a16:creationId xmlns:a16="http://schemas.microsoft.com/office/drawing/2014/main" id="{AE58FB6C-1DC1-28FE-BFF6-C33560891E18}"/>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B30034B1-18B6-C4D4-3315-650559BEE98C}"/>
              </a:ext>
            </a:extLst>
          </p:cNvPr>
          <p:cNvPicPr/>
          <p:nvPr/>
        </p:nvPicPr>
        <p:blipFill>
          <a:blip r:embed="rId3"/>
          <a:stretch>
            <a:fillRect/>
          </a:stretch>
        </p:blipFill>
        <p:spPr>
          <a:xfrm>
            <a:off x="880303" y="301003"/>
            <a:ext cx="10471150" cy="552450"/>
          </a:xfrm>
          <a:prstGeom prst="rect">
            <a:avLst/>
          </a:prstGeom>
        </p:spPr>
      </p:pic>
      <p:pic>
        <p:nvPicPr>
          <p:cNvPr id="3" name="Bildobjekt 2">
            <a:extLst>
              <a:ext uri="{FF2B5EF4-FFF2-40B4-BE49-F238E27FC236}">
                <a16:creationId xmlns:a16="http://schemas.microsoft.com/office/drawing/2014/main" id="{B162D1B1-F1D6-DFED-A135-D1BDC18BBC62}"/>
              </a:ext>
            </a:extLst>
          </p:cNvPr>
          <p:cNvPicPr/>
          <p:nvPr/>
        </p:nvPicPr>
        <p:blipFill>
          <a:blip r:embed="rId4"/>
          <a:stretch>
            <a:fillRect/>
          </a:stretch>
        </p:blipFill>
        <p:spPr>
          <a:xfrm>
            <a:off x="896938" y="1211263"/>
            <a:ext cx="8585200" cy="4991100"/>
          </a:xfrm>
          <a:prstGeom prst="rect">
            <a:avLst/>
          </a:prstGeom>
        </p:spPr>
      </p:pic>
    </p:spTree>
    <p:extLst>
      <p:ext uri="{BB962C8B-B14F-4D97-AF65-F5344CB8AC3E}">
        <p14:creationId xmlns:p14="http://schemas.microsoft.com/office/powerpoint/2010/main" val="304678910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02B87-FD41-73C5-DC8B-C866961C6AD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68BFA21-4584-2FF3-A022-395676EFE982}"/>
              </a:ext>
            </a:extLst>
          </p:cNvPr>
          <p:cNvSpPr>
            <a:spLocks noGrp="1"/>
          </p:cNvSpPr>
          <p:nvPr>
            <p:ph type="sldNum" sz="quarter" idx="10"/>
          </p:nvPr>
        </p:nvSpPr>
        <p:spPr/>
        <p:txBody>
          <a:bodyPr/>
          <a:lstStyle/>
          <a:p>
            <a:fld id="{0F73819E-773B-4A43-88EE-FC0AC92ECDF9}" type="slidenum">
              <a:rPr lang="sv-SE" smtClean="0"/>
              <a:t>139</a:t>
            </a:fld>
            <a:endParaRPr lang="sv-SE"/>
          </a:p>
        </p:txBody>
      </p:sp>
      <p:pic>
        <p:nvPicPr>
          <p:cNvPr id="7" name="Bildobjekt 6">
            <a:extLst>
              <a:ext uri="{FF2B5EF4-FFF2-40B4-BE49-F238E27FC236}">
                <a16:creationId xmlns:a16="http://schemas.microsoft.com/office/drawing/2014/main" id="{B1F3B3A9-3611-0059-3494-50BF73D7AC4F}"/>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0DA0323-CB2D-836B-FE94-91EA8E0797D8}"/>
              </a:ext>
            </a:extLst>
          </p:cNvPr>
          <p:cNvPicPr/>
          <p:nvPr/>
        </p:nvPicPr>
        <p:blipFill>
          <a:blip r:embed="rId3"/>
          <a:stretch>
            <a:fillRect/>
          </a:stretch>
        </p:blipFill>
        <p:spPr>
          <a:xfrm>
            <a:off x="880303" y="301003"/>
            <a:ext cx="10471150" cy="552450"/>
          </a:xfrm>
          <a:prstGeom prst="rect">
            <a:avLst/>
          </a:prstGeom>
        </p:spPr>
      </p:pic>
      <p:pic>
        <p:nvPicPr>
          <p:cNvPr id="5" name="Bildobjekt 4">
            <a:extLst>
              <a:ext uri="{FF2B5EF4-FFF2-40B4-BE49-F238E27FC236}">
                <a16:creationId xmlns:a16="http://schemas.microsoft.com/office/drawing/2014/main" id="{B99F792E-D922-D488-798E-9E4EA783AB56}"/>
              </a:ext>
            </a:extLst>
          </p:cNvPr>
          <p:cNvPicPr/>
          <p:nvPr/>
        </p:nvPicPr>
        <p:blipFill>
          <a:blip r:embed="rId4"/>
          <a:stretch>
            <a:fillRect/>
          </a:stretch>
        </p:blipFill>
        <p:spPr>
          <a:xfrm>
            <a:off x="288925" y="1236663"/>
            <a:ext cx="11614150" cy="4381500"/>
          </a:xfrm>
          <a:prstGeom prst="rect">
            <a:avLst/>
          </a:prstGeom>
        </p:spPr>
      </p:pic>
    </p:spTree>
    <p:extLst>
      <p:ext uri="{BB962C8B-B14F-4D97-AF65-F5344CB8AC3E}">
        <p14:creationId xmlns:p14="http://schemas.microsoft.com/office/powerpoint/2010/main" val="8880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6E3C-5A77-2C15-98F4-AE3AA56BEF06}"/>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05D49B4-ED50-85DC-F783-4694EFBF37EB}"/>
              </a:ext>
            </a:extLst>
          </p:cNvPr>
          <p:cNvSpPr>
            <a:spLocks noGrp="1"/>
          </p:cNvSpPr>
          <p:nvPr>
            <p:ph type="sldNum" sz="quarter" idx="10"/>
          </p:nvPr>
        </p:nvSpPr>
        <p:spPr/>
        <p:txBody>
          <a:bodyPr/>
          <a:lstStyle/>
          <a:p>
            <a:fld id="{0F73819E-773B-4A43-88EE-FC0AC92ECDF9}" type="slidenum">
              <a:rPr lang="sv-SE" smtClean="0"/>
              <a:t>14</a:t>
            </a:fld>
            <a:endParaRPr lang="sv-SE"/>
          </a:p>
        </p:txBody>
      </p:sp>
      <p:pic>
        <p:nvPicPr>
          <p:cNvPr id="6" name="Bildobjekt 5">
            <a:extLst>
              <a:ext uri="{FF2B5EF4-FFF2-40B4-BE49-F238E27FC236}">
                <a16:creationId xmlns:a16="http://schemas.microsoft.com/office/drawing/2014/main" id="{36EF386A-7227-EE99-32DD-D3319C20F59A}"/>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3FF853F8-AFB4-E05C-1FA2-A751DC0EEFF5}"/>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B663809A-8AFD-EF37-6934-54373B3A4AFE}"/>
              </a:ext>
            </a:extLst>
          </p:cNvPr>
          <p:cNvPicPr/>
          <p:nvPr/>
        </p:nvPicPr>
        <p:blipFill>
          <a:blip r:embed="rId4"/>
          <a:stretch>
            <a:fillRect/>
          </a:stretch>
        </p:blipFill>
        <p:spPr>
          <a:xfrm>
            <a:off x="531813" y="1162050"/>
            <a:ext cx="8585200" cy="4991100"/>
          </a:xfrm>
          <a:prstGeom prst="rect">
            <a:avLst/>
          </a:prstGeom>
        </p:spPr>
      </p:pic>
    </p:spTree>
    <p:extLst>
      <p:ext uri="{BB962C8B-B14F-4D97-AF65-F5344CB8AC3E}">
        <p14:creationId xmlns:p14="http://schemas.microsoft.com/office/powerpoint/2010/main" val="14705361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C069E-7143-0816-DEE9-626C04B6E3A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FA1933C-61EB-9A4F-29DE-03950DB57F26}"/>
              </a:ext>
            </a:extLst>
          </p:cNvPr>
          <p:cNvSpPr>
            <a:spLocks noGrp="1"/>
          </p:cNvSpPr>
          <p:nvPr>
            <p:ph type="sldNum" sz="quarter" idx="10"/>
          </p:nvPr>
        </p:nvSpPr>
        <p:spPr/>
        <p:txBody>
          <a:bodyPr/>
          <a:lstStyle/>
          <a:p>
            <a:fld id="{0F73819E-773B-4A43-88EE-FC0AC92ECDF9}" type="slidenum">
              <a:rPr lang="sv-SE" smtClean="0"/>
              <a:t>140</a:t>
            </a:fld>
            <a:endParaRPr lang="sv-SE"/>
          </a:p>
        </p:txBody>
      </p:sp>
      <p:pic>
        <p:nvPicPr>
          <p:cNvPr id="7" name="Bildobjekt 6">
            <a:extLst>
              <a:ext uri="{FF2B5EF4-FFF2-40B4-BE49-F238E27FC236}">
                <a16:creationId xmlns:a16="http://schemas.microsoft.com/office/drawing/2014/main" id="{6AE88E3D-AD38-B14B-3609-8C8F3A3E6B6E}"/>
              </a:ext>
            </a:extLst>
          </p:cNvPr>
          <p:cNvPicPr/>
          <p:nvPr/>
        </p:nvPicPr>
        <p:blipFill>
          <a:blip r:embed="rId2"/>
          <a:stretch>
            <a:fillRect/>
          </a:stretch>
        </p:blipFill>
        <p:spPr>
          <a:xfrm>
            <a:off x="491673" y="6530975"/>
            <a:ext cx="3308350" cy="203200"/>
          </a:xfrm>
          <a:prstGeom prst="rect">
            <a:avLst/>
          </a:prstGeom>
        </p:spPr>
      </p:pic>
      <p:pic>
        <p:nvPicPr>
          <p:cNvPr id="5" name="Bildobjekt 4">
            <a:extLst>
              <a:ext uri="{FF2B5EF4-FFF2-40B4-BE49-F238E27FC236}">
                <a16:creationId xmlns:a16="http://schemas.microsoft.com/office/drawing/2014/main" id="{E8883FEE-4809-D7DE-D037-63E99F72500B}"/>
              </a:ext>
            </a:extLst>
          </p:cNvPr>
          <p:cNvPicPr/>
          <p:nvPr/>
        </p:nvPicPr>
        <p:blipFill>
          <a:blip r:embed="rId3"/>
          <a:stretch>
            <a:fillRect/>
          </a:stretch>
        </p:blipFill>
        <p:spPr>
          <a:xfrm>
            <a:off x="880303" y="301003"/>
            <a:ext cx="10471150" cy="552450"/>
          </a:xfrm>
          <a:prstGeom prst="rect">
            <a:avLst/>
          </a:prstGeom>
        </p:spPr>
      </p:pic>
      <p:pic>
        <p:nvPicPr>
          <p:cNvPr id="3" name="Bildobjekt 2">
            <a:extLst>
              <a:ext uri="{FF2B5EF4-FFF2-40B4-BE49-F238E27FC236}">
                <a16:creationId xmlns:a16="http://schemas.microsoft.com/office/drawing/2014/main" id="{81596F20-EFBC-808D-AB3F-C9014E6E7F5F}"/>
              </a:ext>
            </a:extLst>
          </p:cNvPr>
          <p:cNvPicPr/>
          <p:nvPr/>
        </p:nvPicPr>
        <p:blipFill>
          <a:blip r:embed="rId4"/>
          <a:stretch>
            <a:fillRect/>
          </a:stretch>
        </p:blipFill>
        <p:spPr>
          <a:xfrm>
            <a:off x="612775" y="1071563"/>
            <a:ext cx="11563350" cy="4991100"/>
          </a:xfrm>
          <a:prstGeom prst="rect">
            <a:avLst/>
          </a:prstGeom>
        </p:spPr>
      </p:pic>
    </p:spTree>
    <p:extLst>
      <p:ext uri="{BB962C8B-B14F-4D97-AF65-F5344CB8AC3E}">
        <p14:creationId xmlns:p14="http://schemas.microsoft.com/office/powerpoint/2010/main" val="110359005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F0C35-26A6-243B-8FF6-0CEC35B4DCA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DF97775-C4D1-951E-51A1-B70B31A6C03B}"/>
              </a:ext>
            </a:extLst>
          </p:cNvPr>
          <p:cNvSpPr>
            <a:spLocks noGrp="1"/>
          </p:cNvSpPr>
          <p:nvPr>
            <p:ph type="sldNum" sz="quarter" idx="10"/>
          </p:nvPr>
        </p:nvSpPr>
        <p:spPr/>
        <p:txBody>
          <a:bodyPr/>
          <a:lstStyle/>
          <a:p>
            <a:fld id="{0F73819E-773B-4A43-88EE-FC0AC92ECDF9}" type="slidenum">
              <a:rPr lang="sv-SE" smtClean="0"/>
              <a:t>141</a:t>
            </a:fld>
            <a:endParaRPr lang="sv-SE"/>
          </a:p>
        </p:txBody>
      </p:sp>
      <p:pic>
        <p:nvPicPr>
          <p:cNvPr id="7" name="Bildobjekt 6">
            <a:extLst>
              <a:ext uri="{FF2B5EF4-FFF2-40B4-BE49-F238E27FC236}">
                <a16:creationId xmlns:a16="http://schemas.microsoft.com/office/drawing/2014/main" id="{FA667665-667E-9E16-7C04-E769342130E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709FC462-240B-D1BA-188D-9024F3F29D8D}"/>
              </a:ext>
            </a:extLst>
          </p:cNvPr>
          <p:cNvPicPr/>
          <p:nvPr/>
        </p:nvPicPr>
        <p:blipFill>
          <a:blip r:embed="rId3"/>
          <a:stretch>
            <a:fillRect/>
          </a:stretch>
        </p:blipFill>
        <p:spPr>
          <a:xfrm>
            <a:off x="880303" y="301003"/>
            <a:ext cx="10471150" cy="552450"/>
          </a:xfrm>
          <a:prstGeom prst="rect">
            <a:avLst/>
          </a:prstGeom>
        </p:spPr>
      </p:pic>
      <p:pic>
        <p:nvPicPr>
          <p:cNvPr id="5" name="Bildobjekt 4">
            <a:extLst>
              <a:ext uri="{FF2B5EF4-FFF2-40B4-BE49-F238E27FC236}">
                <a16:creationId xmlns:a16="http://schemas.microsoft.com/office/drawing/2014/main" id="{02853BF9-9441-803C-3C9D-A537F08B610A}"/>
              </a:ext>
            </a:extLst>
          </p:cNvPr>
          <p:cNvPicPr/>
          <p:nvPr/>
        </p:nvPicPr>
        <p:blipFill>
          <a:blip r:embed="rId4"/>
          <a:stretch>
            <a:fillRect/>
          </a:stretch>
        </p:blipFill>
        <p:spPr>
          <a:xfrm>
            <a:off x="880303" y="1157150"/>
            <a:ext cx="8356600" cy="4381500"/>
          </a:xfrm>
          <a:prstGeom prst="rect">
            <a:avLst/>
          </a:prstGeom>
        </p:spPr>
      </p:pic>
    </p:spTree>
    <p:extLst>
      <p:ext uri="{BB962C8B-B14F-4D97-AF65-F5344CB8AC3E}">
        <p14:creationId xmlns:p14="http://schemas.microsoft.com/office/powerpoint/2010/main" val="25035786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43DB-5496-8D2E-19F8-9CC93327392B}"/>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675A552-2368-9C38-BCDF-7BAD9DD4FA79}"/>
              </a:ext>
            </a:extLst>
          </p:cNvPr>
          <p:cNvSpPr>
            <a:spLocks noGrp="1"/>
          </p:cNvSpPr>
          <p:nvPr>
            <p:ph type="sldNum" sz="quarter" idx="10"/>
          </p:nvPr>
        </p:nvSpPr>
        <p:spPr/>
        <p:txBody>
          <a:bodyPr/>
          <a:lstStyle/>
          <a:p>
            <a:fld id="{0F73819E-773B-4A43-88EE-FC0AC92ECDF9}" type="slidenum">
              <a:rPr lang="sv-SE" smtClean="0"/>
              <a:t>142</a:t>
            </a:fld>
            <a:endParaRPr lang="sv-SE"/>
          </a:p>
        </p:txBody>
      </p:sp>
      <p:pic>
        <p:nvPicPr>
          <p:cNvPr id="7" name="Bildobjekt 6">
            <a:extLst>
              <a:ext uri="{FF2B5EF4-FFF2-40B4-BE49-F238E27FC236}">
                <a16:creationId xmlns:a16="http://schemas.microsoft.com/office/drawing/2014/main" id="{7B022287-10ED-BE52-EDE3-51B880444BB7}"/>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78CC2A0C-F64C-6FCC-8A74-A1C90F45A469}"/>
              </a:ext>
            </a:extLst>
          </p:cNvPr>
          <p:cNvPicPr/>
          <p:nvPr/>
        </p:nvPicPr>
        <p:blipFill>
          <a:blip r:embed="rId3"/>
          <a:stretch>
            <a:fillRect/>
          </a:stretch>
        </p:blipFill>
        <p:spPr>
          <a:xfrm>
            <a:off x="880303" y="301003"/>
            <a:ext cx="10471150" cy="552450"/>
          </a:xfrm>
          <a:prstGeom prst="rect">
            <a:avLst/>
          </a:prstGeom>
        </p:spPr>
      </p:pic>
      <p:pic>
        <p:nvPicPr>
          <p:cNvPr id="5" name="Bildobjekt 4">
            <a:extLst>
              <a:ext uri="{FF2B5EF4-FFF2-40B4-BE49-F238E27FC236}">
                <a16:creationId xmlns:a16="http://schemas.microsoft.com/office/drawing/2014/main" id="{386C896F-9A88-5E7C-E9C9-3612861826BD}"/>
              </a:ext>
            </a:extLst>
          </p:cNvPr>
          <p:cNvPicPr/>
          <p:nvPr/>
        </p:nvPicPr>
        <p:blipFill>
          <a:blip r:embed="rId4"/>
          <a:stretch>
            <a:fillRect/>
          </a:stretch>
        </p:blipFill>
        <p:spPr>
          <a:xfrm>
            <a:off x="896938" y="1101725"/>
            <a:ext cx="8585200" cy="4991100"/>
          </a:xfrm>
          <a:prstGeom prst="rect">
            <a:avLst/>
          </a:prstGeom>
        </p:spPr>
      </p:pic>
    </p:spTree>
    <p:extLst>
      <p:ext uri="{BB962C8B-B14F-4D97-AF65-F5344CB8AC3E}">
        <p14:creationId xmlns:p14="http://schemas.microsoft.com/office/powerpoint/2010/main" val="39617442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E89CC-AFE4-1620-C249-3A6309409AF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6E75A75-01DB-4A82-C2BB-B4884CBED770}"/>
              </a:ext>
            </a:extLst>
          </p:cNvPr>
          <p:cNvSpPr>
            <a:spLocks noGrp="1"/>
          </p:cNvSpPr>
          <p:nvPr>
            <p:ph type="sldNum" sz="quarter" idx="10"/>
          </p:nvPr>
        </p:nvSpPr>
        <p:spPr/>
        <p:txBody>
          <a:bodyPr/>
          <a:lstStyle/>
          <a:p>
            <a:fld id="{0F73819E-773B-4A43-88EE-FC0AC92ECDF9}" type="slidenum">
              <a:rPr lang="sv-SE" smtClean="0"/>
              <a:t>143</a:t>
            </a:fld>
            <a:endParaRPr lang="sv-SE"/>
          </a:p>
        </p:txBody>
      </p:sp>
      <p:pic>
        <p:nvPicPr>
          <p:cNvPr id="7" name="Bildobjekt 6">
            <a:extLst>
              <a:ext uri="{FF2B5EF4-FFF2-40B4-BE49-F238E27FC236}">
                <a16:creationId xmlns:a16="http://schemas.microsoft.com/office/drawing/2014/main" id="{22C6E651-CCF6-1257-8289-51661DE3EB2A}"/>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9174607E-6ED8-8940-4E3D-B506AB5FAF25}"/>
              </a:ext>
            </a:extLst>
          </p:cNvPr>
          <p:cNvPicPr/>
          <p:nvPr/>
        </p:nvPicPr>
        <p:blipFill>
          <a:blip r:embed="rId3"/>
          <a:stretch>
            <a:fillRect/>
          </a:stretch>
        </p:blipFill>
        <p:spPr>
          <a:xfrm>
            <a:off x="944391" y="301003"/>
            <a:ext cx="10471150" cy="552450"/>
          </a:xfrm>
          <a:prstGeom prst="rect">
            <a:avLst/>
          </a:prstGeom>
        </p:spPr>
      </p:pic>
      <p:pic>
        <p:nvPicPr>
          <p:cNvPr id="5" name="Bildobjekt 4">
            <a:extLst>
              <a:ext uri="{FF2B5EF4-FFF2-40B4-BE49-F238E27FC236}">
                <a16:creationId xmlns:a16="http://schemas.microsoft.com/office/drawing/2014/main" id="{036C117C-2350-12F9-CA8B-2F49548CD39B}"/>
              </a:ext>
            </a:extLst>
          </p:cNvPr>
          <p:cNvPicPr/>
          <p:nvPr/>
        </p:nvPicPr>
        <p:blipFill>
          <a:blip r:embed="rId4"/>
          <a:stretch>
            <a:fillRect/>
          </a:stretch>
        </p:blipFill>
        <p:spPr>
          <a:xfrm>
            <a:off x="1844675" y="2192338"/>
            <a:ext cx="8502650" cy="2470150"/>
          </a:xfrm>
          <a:prstGeom prst="rect">
            <a:avLst/>
          </a:prstGeom>
        </p:spPr>
      </p:pic>
    </p:spTree>
    <p:extLst>
      <p:ext uri="{BB962C8B-B14F-4D97-AF65-F5344CB8AC3E}">
        <p14:creationId xmlns:p14="http://schemas.microsoft.com/office/powerpoint/2010/main" val="5643049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B92FB-359D-667C-89CE-9CB392ECB74A}"/>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F5F2F3C-08D4-91C6-27EB-ABF80172E4B0}"/>
              </a:ext>
            </a:extLst>
          </p:cNvPr>
          <p:cNvSpPr>
            <a:spLocks noGrp="1"/>
          </p:cNvSpPr>
          <p:nvPr>
            <p:ph type="sldNum" sz="quarter" idx="10"/>
          </p:nvPr>
        </p:nvSpPr>
        <p:spPr/>
        <p:txBody>
          <a:bodyPr/>
          <a:lstStyle/>
          <a:p>
            <a:fld id="{0F73819E-773B-4A43-88EE-FC0AC92ECDF9}" type="slidenum">
              <a:rPr lang="sv-SE" smtClean="0"/>
              <a:t>144</a:t>
            </a:fld>
            <a:endParaRPr lang="sv-SE"/>
          </a:p>
        </p:txBody>
      </p:sp>
      <p:pic>
        <p:nvPicPr>
          <p:cNvPr id="7" name="Bildobjekt 6">
            <a:extLst>
              <a:ext uri="{FF2B5EF4-FFF2-40B4-BE49-F238E27FC236}">
                <a16:creationId xmlns:a16="http://schemas.microsoft.com/office/drawing/2014/main" id="{371254F3-5D4E-E791-4684-000B1D923CC6}"/>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927221A1-6F7B-B6F8-7420-E366439B8F5B}"/>
              </a:ext>
            </a:extLst>
          </p:cNvPr>
          <p:cNvPicPr/>
          <p:nvPr/>
        </p:nvPicPr>
        <p:blipFill>
          <a:blip r:embed="rId3"/>
          <a:stretch>
            <a:fillRect/>
          </a:stretch>
        </p:blipFill>
        <p:spPr>
          <a:xfrm>
            <a:off x="944391" y="301003"/>
            <a:ext cx="10471150" cy="552450"/>
          </a:xfrm>
          <a:prstGeom prst="rect">
            <a:avLst/>
          </a:prstGeom>
        </p:spPr>
      </p:pic>
      <p:pic>
        <p:nvPicPr>
          <p:cNvPr id="5" name="Bildobjekt 4">
            <a:extLst>
              <a:ext uri="{FF2B5EF4-FFF2-40B4-BE49-F238E27FC236}">
                <a16:creationId xmlns:a16="http://schemas.microsoft.com/office/drawing/2014/main" id="{FAEFF6D8-6F36-CAD3-99D5-E923245EA8B3}"/>
              </a:ext>
            </a:extLst>
          </p:cNvPr>
          <p:cNvPicPr/>
          <p:nvPr/>
        </p:nvPicPr>
        <p:blipFill>
          <a:blip r:embed="rId4"/>
          <a:stretch>
            <a:fillRect/>
          </a:stretch>
        </p:blipFill>
        <p:spPr>
          <a:xfrm>
            <a:off x="944391" y="1167089"/>
            <a:ext cx="8356600" cy="4381500"/>
          </a:xfrm>
          <a:prstGeom prst="rect">
            <a:avLst/>
          </a:prstGeom>
        </p:spPr>
      </p:pic>
    </p:spTree>
    <p:extLst>
      <p:ext uri="{BB962C8B-B14F-4D97-AF65-F5344CB8AC3E}">
        <p14:creationId xmlns:p14="http://schemas.microsoft.com/office/powerpoint/2010/main" val="24685607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A2E4-7260-283B-0874-4E54807A5C89}"/>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F4A675A-32B1-F82C-0852-4148174BC4E1}"/>
              </a:ext>
            </a:extLst>
          </p:cNvPr>
          <p:cNvSpPr>
            <a:spLocks noGrp="1"/>
          </p:cNvSpPr>
          <p:nvPr>
            <p:ph type="sldNum" sz="quarter" idx="10"/>
          </p:nvPr>
        </p:nvSpPr>
        <p:spPr/>
        <p:txBody>
          <a:bodyPr/>
          <a:lstStyle/>
          <a:p>
            <a:fld id="{0F73819E-773B-4A43-88EE-FC0AC92ECDF9}" type="slidenum">
              <a:rPr lang="sv-SE" smtClean="0"/>
              <a:t>145</a:t>
            </a:fld>
            <a:endParaRPr lang="sv-SE"/>
          </a:p>
        </p:txBody>
      </p:sp>
      <p:pic>
        <p:nvPicPr>
          <p:cNvPr id="7" name="Bildobjekt 6">
            <a:extLst>
              <a:ext uri="{FF2B5EF4-FFF2-40B4-BE49-F238E27FC236}">
                <a16:creationId xmlns:a16="http://schemas.microsoft.com/office/drawing/2014/main" id="{7C08FAE5-90FD-2DC2-11ED-29B625DE981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6081F163-2F4C-37EE-F715-6969EDB83D44}"/>
              </a:ext>
            </a:extLst>
          </p:cNvPr>
          <p:cNvPicPr/>
          <p:nvPr/>
        </p:nvPicPr>
        <p:blipFill>
          <a:blip r:embed="rId3"/>
          <a:stretch>
            <a:fillRect/>
          </a:stretch>
        </p:blipFill>
        <p:spPr>
          <a:xfrm>
            <a:off x="944391" y="301003"/>
            <a:ext cx="10471150" cy="552450"/>
          </a:xfrm>
          <a:prstGeom prst="rect">
            <a:avLst/>
          </a:prstGeom>
        </p:spPr>
      </p:pic>
      <p:pic>
        <p:nvPicPr>
          <p:cNvPr id="2" name="Bildobjekt 1">
            <a:extLst>
              <a:ext uri="{FF2B5EF4-FFF2-40B4-BE49-F238E27FC236}">
                <a16:creationId xmlns:a16="http://schemas.microsoft.com/office/drawing/2014/main" id="{67DD394C-CF58-ACD8-40EA-C29E249BF44A}"/>
              </a:ext>
            </a:extLst>
          </p:cNvPr>
          <p:cNvPicPr/>
          <p:nvPr/>
        </p:nvPicPr>
        <p:blipFill>
          <a:blip r:embed="rId4"/>
          <a:stretch>
            <a:fillRect/>
          </a:stretch>
        </p:blipFill>
        <p:spPr>
          <a:xfrm>
            <a:off x="979488" y="1031875"/>
            <a:ext cx="8585200" cy="4991100"/>
          </a:xfrm>
          <a:prstGeom prst="rect">
            <a:avLst/>
          </a:prstGeom>
        </p:spPr>
      </p:pic>
    </p:spTree>
    <p:extLst>
      <p:ext uri="{BB962C8B-B14F-4D97-AF65-F5344CB8AC3E}">
        <p14:creationId xmlns:p14="http://schemas.microsoft.com/office/powerpoint/2010/main" val="13226768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FB36C-D386-E60E-0990-3EDFF045233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D24955B-D3F7-FCDD-56AC-BF4AEC4587D5}"/>
              </a:ext>
            </a:extLst>
          </p:cNvPr>
          <p:cNvSpPr>
            <a:spLocks noGrp="1"/>
          </p:cNvSpPr>
          <p:nvPr>
            <p:ph type="sldNum" sz="quarter" idx="10"/>
          </p:nvPr>
        </p:nvSpPr>
        <p:spPr/>
        <p:txBody>
          <a:bodyPr/>
          <a:lstStyle/>
          <a:p>
            <a:fld id="{0F73819E-773B-4A43-88EE-FC0AC92ECDF9}" type="slidenum">
              <a:rPr lang="sv-SE" smtClean="0"/>
              <a:t>146</a:t>
            </a:fld>
            <a:endParaRPr lang="sv-SE"/>
          </a:p>
        </p:txBody>
      </p:sp>
      <p:pic>
        <p:nvPicPr>
          <p:cNvPr id="7" name="Bildobjekt 6">
            <a:extLst>
              <a:ext uri="{FF2B5EF4-FFF2-40B4-BE49-F238E27FC236}">
                <a16:creationId xmlns:a16="http://schemas.microsoft.com/office/drawing/2014/main" id="{5866C8DB-6569-B5FE-148A-34838FECCFD8}"/>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42946825-8075-CA79-8ED2-282C054D8C15}"/>
              </a:ext>
            </a:extLst>
          </p:cNvPr>
          <p:cNvPicPr/>
          <p:nvPr/>
        </p:nvPicPr>
        <p:blipFill>
          <a:blip r:embed="rId3"/>
          <a:stretch>
            <a:fillRect/>
          </a:stretch>
        </p:blipFill>
        <p:spPr>
          <a:xfrm>
            <a:off x="1019453" y="310942"/>
            <a:ext cx="10471150" cy="552450"/>
          </a:xfrm>
          <a:prstGeom prst="rect">
            <a:avLst/>
          </a:prstGeom>
        </p:spPr>
      </p:pic>
      <p:pic>
        <p:nvPicPr>
          <p:cNvPr id="5" name="Bildobjekt 4">
            <a:extLst>
              <a:ext uri="{FF2B5EF4-FFF2-40B4-BE49-F238E27FC236}">
                <a16:creationId xmlns:a16="http://schemas.microsoft.com/office/drawing/2014/main" id="{D8CE8425-2BB2-5A3B-DB1B-90DAB4264896}"/>
              </a:ext>
            </a:extLst>
          </p:cNvPr>
          <p:cNvPicPr/>
          <p:nvPr/>
        </p:nvPicPr>
        <p:blipFill>
          <a:blip r:embed="rId4"/>
          <a:stretch>
            <a:fillRect/>
          </a:stretch>
        </p:blipFill>
        <p:spPr>
          <a:xfrm>
            <a:off x="2301875" y="1963738"/>
            <a:ext cx="7588250" cy="2927350"/>
          </a:xfrm>
          <a:prstGeom prst="rect">
            <a:avLst/>
          </a:prstGeom>
        </p:spPr>
      </p:pic>
    </p:spTree>
    <p:extLst>
      <p:ext uri="{BB962C8B-B14F-4D97-AF65-F5344CB8AC3E}">
        <p14:creationId xmlns:p14="http://schemas.microsoft.com/office/powerpoint/2010/main" val="27708732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71CA1-EE97-5116-A673-32EC3C3FBA9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E8FF21A-BB5E-B168-CB95-7AEDF9A82B37}"/>
              </a:ext>
            </a:extLst>
          </p:cNvPr>
          <p:cNvSpPr>
            <a:spLocks noGrp="1"/>
          </p:cNvSpPr>
          <p:nvPr>
            <p:ph type="sldNum" sz="quarter" idx="10"/>
          </p:nvPr>
        </p:nvSpPr>
        <p:spPr/>
        <p:txBody>
          <a:bodyPr/>
          <a:lstStyle/>
          <a:p>
            <a:fld id="{0F73819E-773B-4A43-88EE-FC0AC92ECDF9}" type="slidenum">
              <a:rPr lang="sv-SE" smtClean="0"/>
              <a:t>147</a:t>
            </a:fld>
            <a:endParaRPr lang="sv-SE"/>
          </a:p>
        </p:txBody>
      </p:sp>
      <p:pic>
        <p:nvPicPr>
          <p:cNvPr id="7" name="Bildobjekt 6">
            <a:extLst>
              <a:ext uri="{FF2B5EF4-FFF2-40B4-BE49-F238E27FC236}">
                <a16:creationId xmlns:a16="http://schemas.microsoft.com/office/drawing/2014/main" id="{7206E728-22F0-1EDF-CB9B-BD8400632FE5}"/>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EEA3AA6-C515-3B47-D51B-7AB3718E9B3C}"/>
              </a:ext>
            </a:extLst>
          </p:cNvPr>
          <p:cNvPicPr/>
          <p:nvPr/>
        </p:nvPicPr>
        <p:blipFill>
          <a:blip r:embed="rId3"/>
          <a:stretch>
            <a:fillRect/>
          </a:stretch>
        </p:blipFill>
        <p:spPr>
          <a:xfrm>
            <a:off x="1019453" y="310942"/>
            <a:ext cx="10471150" cy="552450"/>
          </a:xfrm>
          <a:prstGeom prst="rect">
            <a:avLst/>
          </a:prstGeom>
        </p:spPr>
      </p:pic>
      <p:pic>
        <p:nvPicPr>
          <p:cNvPr id="5" name="Bildobjekt 4">
            <a:extLst>
              <a:ext uri="{FF2B5EF4-FFF2-40B4-BE49-F238E27FC236}">
                <a16:creationId xmlns:a16="http://schemas.microsoft.com/office/drawing/2014/main" id="{3D140F96-1367-354B-3146-E1905C702DB0}"/>
              </a:ext>
            </a:extLst>
          </p:cNvPr>
          <p:cNvPicPr/>
          <p:nvPr/>
        </p:nvPicPr>
        <p:blipFill>
          <a:blip r:embed="rId4"/>
          <a:stretch>
            <a:fillRect/>
          </a:stretch>
        </p:blipFill>
        <p:spPr>
          <a:xfrm>
            <a:off x="1019453" y="1238250"/>
            <a:ext cx="8356600" cy="4381500"/>
          </a:xfrm>
          <a:prstGeom prst="rect">
            <a:avLst/>
          </a:prstGeom>
        </p:spPr>
      </p:pic>
    </p:spTree>
    <p:extLst>
      <p:ext uri="{BB962C8B-B14F-4D97-AF65-F5344CB8AC3E}">
        <p14:creationId xmlns:p14="http://schemas.microsoft.com/office/powerpoint/2010/main" val="2370026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1459B-D58B-9A85-EBC5-14CF6927B17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DFF4C212-6229-20CA-93C8-391512107542}"/>
              </a:ext>
            </a:extLst>
          </p:cNvPr>
          <p:cNvSpPr>
            <a:spLocks noGrp="1"/>
          </p:cNvSpPr>
          <p:nvPr>
            <p:ph type="sldNum" sz="quarter" idx="10"/>
          </p:nvPr>
        </p:nvSpPr>
        <p:spPr/>
        <p:txBody>
          <a:bodyPr/>
          <a:lstStyle/>
          <a:p>
            <a:fld id="{0F73819E-773B-4A43-88EE-FC0AC92ECDF9}" type="slidenum">
              <a:rPr lang="sv-SE" smtClean="0"/>
              <a:t>148</a:t>
            </a:fld>
            <a:endParaRPr lang="sv-SE"/>
          </a:p>
        </p:txBody>
      </p:sp>
      <p:pic>
        <p:nvPicPr>
          <p:cNvPr id="7" name="Bildobjekt 6">
            <a:extLst>
              <a:ext uri="{FF2B5EF4-FFF2-40B4-BE49-F238E27FC236}">
                <a16:creationId xmlns:a16="http://schemas.microsoft.com/office/drawing/2014/main" id="{FAED7760-A162-5908-2192-AEF085B7C53A}"/>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6FDB62BB-D80B-5394-66B3-F8D316ABF275}"/>
              </a:ext>
            </a:extLst>
          </p:cNvPr>
          <p:cNvPicPr/>
          <p:nvPr/>
        </p:nvPicPr>
        <p:blipFill>
          <a:blip r:embed="rId3"/>
          <a:stretch>
            <a:fillRect/>
          </a:stretch>
        </p:blipFill>
        <p:spPr>
          <a:xfrm>
            <a:off x="1019453" y="310942"/>
            <a:ext cx="10471150" cy="552450"/>
          </a:xfrm>
          <a:prstGeom prst="rect">
            <a:avLst/>
          </a:prstGeom>
        </p:spPr>
      </p:pic>
      <p:pic>
        <p:nvPicPr>
          <p:cNvPr id="3" name="Bildobjekt 2">
            <a:extLst>
              <a:ext uri="{FF2B5EF4-FFF2-40B4-BE49-F238E27FC236}">
                <a16:creationId xmlns:a16="http://schemas.microsoft.com/office/drawing/2014/main" id="{037948F0-142C-E6D2-E5D0-C004DB002CB2}"/>
              </a:ext>
            </a:extLst>
          </p:cNvPr>
          <p:cNvPicPr/>
          <p:nvPr/>
        </p:nvPicPr>
        <p:blipFill>
          <a:blip r:embed="rId4"/>
          <a:stretch>
            <a:fillRect/>
          </a:stretch>
        </p:blipFill>
        <p:spPr>
          <a:xfrm>
            <a:off x="1035050" y="1081088"/>
            <a:ext cx="8585200" cy="4991100"/>
          </a:xfrm>
          <a:prstGeom prst="rect">
            <a:avLst/>
          </a:prstGeom>
        </p:spPr>
      </p:pic>
    </p:spTree>
    <p:extLst>
      <p:ext uri="{BB962C8B-B14F-4D97-AF65-F5344CB8AC3E}">
        <p14:creationId xmlns:p14="http://schemas.microsoft.com/office/powerpoint/2010/main" val="100547118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66CF8-8DB4-835A-27EE-46E74E547C16}"/>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BCDCD5F-7967-123D-D68A-DF6F8FCC6E62}"/>
              </a:ext>
            </a:extLst>
          </p:cNvPr>
          <p:cNvSpPr>
            <a:spLocks noGrp="1"/>
          </p:cNvSpPr>
          <p:nvPr>
            <p:ph type="sldNum" sz="quarter" idx="10"/>
          </p:nvPr>
        </p:nvSpPr>
        <p:spPr/>
        <p:txBody>
          <a:bodyPr/>
          <a:lstStyle/>
          <a:p>
            <a:fld id="{0F73819E-773B-4A43-88EE-FC0AC92ECDF9}" type="slidenum">
              <a:rPr lang="sv-SE" smtClean="0"/>
              <a:t>149</a:t>
            </a:fld>
            <a:endParaRPr lang="sv-SE"/>
          </a:p>
        </p:txBody>
      </p:sp>
      <p:pic>
        <p:nvPicPr>
          <p:cNvPr id="8" name="Bildobjekt 7">
            <a:extLst>
              <a:ext uri="{FF2B5EF4-FFF2-40B4-BE49-F238E27FC236}">
                <a16:creationId xmlns:a16="http://schemas.microsoft.com/office/drawing/2014/main" id="{77B7D31D-B12C-7E58-AD49-35C268213A85}"/>
              </a:ext>
            </a:extLst>
          </p:cNvPr>
          <p:cNvPicPr/>
          <p:nvPr/>
        </p:nvPicPr>
        <p:blipFill>
          <a:blip r:embed="rId2"/>
          <a:stretch>
            <a:fillRect/>
          </a:stretch>
        </p:blipFill>
        <p:spPr>
          <a:xfrm>
            <a:off x="491673" y="6530975"/>
            <a:ext cx="3308350" cy="203200"/>
          </a:xfrm>
          <a:prstGeom prst="rect">
            <a:avLst/>
          </a:prstGeom>
        </p:spPr>
      </p:pic>
      <p:pic>
        <p:nvPicPr>
          <p:cNvPr id="7" name="Bildobjekt 6">
            <a:extLst>
              <a:ext uri="{FF2B5EF4-FFF2-40B4-BE49-F238E27FC236}">
                <a16:creationId xmlns:a16="http://schemas.microsoft.com/office/drawing/2014/main" id="{A66657D2-288C-E1A4-7572-B9466C1AEDC3}"/>
              </a:ext>
            </a:extLst>
          </p:cNvPr>
          <p:cNvPicPr/>
          <p:nvPr/>
        </p:nvPicPr>
        <p:blipFill>
          <a:blip r:embed="rId3"/>
          <a:stretch>
            <a:fillRect/>
          </a:stretch>
        </p:blipFill>
        <p:spPr>
          <a:xfrm>
            <a:off x="1059209" y="340760"/>
            <a:ext cx="10471150" cy="552450"/>
          </a:xfrm>
          <a:prstGeom prst="rect">
            <a:avLst/>
          </a:prstGeom>
        </p:spPr>
      </p:pic>
      <p:sp>
        <p:nvSpPr>
          <p:cNvPr id="5" name="Rectangle 17">
            <a:extLst>
              <a:ext uri="{FF2B5EF4-FFF2-40B4-BE49-F238E27FC236}">
                <a16:creationId xmlns:a16="http://schemas.microsoft.com/office/drawing/2014/main" id="{2B8135C7-D50D-EF69-4785-6269A5CF94CE}"/>
              </a:ext>
            </a:extLst>
          </p:cNvPr>
          <p:cNvSpPr>
            <a:spLocks noChangeArrowheads="1"/>
          </p:cNvSpPr>
          <p:nvPr/>
        </p:nvSpPr>
        <p:spPr bwMode="auto">
          <a:xfrm>
            <a:off x="8660574" y="2092059"/>
            <a:ext cx="3098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212121"/>
                </a:solidFill>
                <a:effectLst/>
                <a:latin typeface="Arial" panose="020B0604020202020204" pitchFamily="34" charset="0"/>
              </a:rPr>
              <a:t>Andel som </a:t>
            </a:r>
            <a:r>
              <a:rPr lang="sv-SE" altLang="sv-SE" sz="1100" b="1" dirty="0">
                <a:solidFill>
                  <a:srgbClr val="212121"/>
                </a:solidFill>
              </a:rPr>
              <a:t>tycker polisen bryr sig</a:t>
            </a:r>
            <a:endParaRPr kumimoji="0" lang="sv-SE" altLang="sv-SE" sz="1100" b="1" i="0" u="none" strike="noStrike" cap="none" normalizeH="0" baseline="0" dirty="0">
              <a:ln>
                <a:noFill/>
              </a:ln>
              <a:solidFill>
                <a:srgbClr val="21212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sv-SE" altLang="sv-SE" sz="1000" dirty="0">
                <a:solidFill>
                  <a:srgbClr val="212121"/>
                </a:solidFill>
              </a:rPr>
              <a:t>Instämmer helt + Instämmer delvis</a:t>
            </a:r>
          </a:p>
        </p:txBody>
      </p:sp>
      <p:pic>
        <p:nvPicPr>
          <p:cNvPr id="2" name="Bildobjekt 1">
            <a:extLst>
              <a:ext uri="{FF2B5EF4-FFF2-40B4-BE49-F238E27FC236}">
                <a16:creationId xmlns:a16="http://schemas.microsoft.com/office/drawing/2014/main" id="{19BC8373-DC48-DF3D-CA06-C476255DB7A6}"/>
              </a:ext>
            </a:extLst>
          </p:cNvPr>
          <p:cNvPicPr/>
          <p:nvPr/>
        </p:nvPicPr>
        <p:blipFill>
          <a:blip r:embed="rId4"/>
          <a:stretch>
            <a:fillRect/>
          </a:stretch>
        </p:blipFill>
        <p:spPr>
          <a:xfrm>
            <a:off x="1352550" y="2566988"/>
            <a:ext cx="9486900" cy="1720850"/>
          </a:xfrm>
          <a:prstGeom prst="rect">
            <a:avLst/>
          </a:prstGeom>
        </p:spPr>
      </p:pic>
    </p:spTree>
    <p:extLst>
      <p:ext uri="{BB962C8B-B14F-4D97-AF65-F5344CB8AC3E}">
        <p14:creationId xmlns:p14="http://schemas.microsoft.com/office/powerpoint/2010/main" val="202020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49255-211C-0EBA-7D97-8D3A941BB4F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6928985-BF72-7296-C04E-02D36545D05F}"/>
              </a:ext>
            </a:extLst>
          </p:cNvPr>
          <p:cNvSpPr>
            <a:spLocks noGrp="1"/>
          </p:cNvSpPr>
          <p:nvPr>
            <p:ph type="sldNum" sz="quarter" idx="10"/>
          </p:nvPr>
        </p:nvSpPr>
        <p:spPr/>
        <p:txBody>
          <a:bodyPr/>
          <a:lstStyle/>
          <a:p>
            <a:fld id="{0F73819E-773B-4A43-88EE-FC0AC92ECDF9}" type="slidenum">
              <a:rPr lang="sv-SE" smtClean="0"/>
              <a:t>15</a:t>
            </a:fld>
            <a:endParaRPr lang="sv-SE"/>
          </a:p>
        </p:txBody>
      </p:sp>
      <p:pic>
        <p:nvPicPr>
          <p:cNvPr id="6" name="Bildobjekt 5">
            <a:extLst>
              <a:ext uri="{FF2B5EF4-FFF2-40B4-BE49-F238E27FC236}">
                <a16:creationId xmlns:a16="http://schemas.microsoft.com/office/drawing/2014/main" id="{DEC31B05-BA5F-0409-909B-1442725A0AF8}"/>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6EC86217-8C09-CD7A-D98A-E504875A117A}"/>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C7C44BBD-9146-5BB8-268B-7537FB72FDDD}"/>
              </a:ext>
            </a:extLst>
          </p:cNvPr>
          <p:cNvPicPr/>
          <p:nvPr/>
        </p:nvPicPr>
        <p:blipFill>
          <a:blip r:embed="rId4"/>
          <a:stretch>
            <a:fillRect/>
          </a:stretch>
        </p:blipFill>
        <p:spPr>
          <a:xfrm>
            <a:off x="515938" y="1385750"/>
            <a:ext cx="8356600" cy="4381500"/>
          </a:xfrm>
          <a:prstGeom prst="rect">
            <a:avLst/>
          </a:prstGeom>
        </p:spPr>
      </p:pic>
    </p:spTree>
    <p:extLst>
      <p:ext uri="{BB962C8B-B14F-4D97-AF65-F5344CB8AC3E}">
        <p14:creationId xmlns:p14="http://schemas.microsoft.com/office/powerpoint/2010/main" val="15002757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B4C20-5E8D-8066-0E8D-6DB31C2D48F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3B81A5D-8CE1-3C0A-45FB-A5946FA8AB26}"/>
              </a:ext>
            </a:extLst>
          </p:cNvPr>
          <p:cNvSpPr>
            <a:spLocks noGrp="1"/>
          </p:cNvSpPr>
          <p:nvPr>
            <p:ph type="sldNum" sz="quarter" idx="10"/>
          </p:nvPr>
        </p:nvSpPr>
        <p:spPr/>
        <p:txBody>
          <a:bodyPr/>
          <a:lstStyle/>
          <a:p>
            <a:fld id="{0F73819E-773B-4A43-88EE-FC0AC92ECDF9}" type="slidenum">
              <a:rPr lang="sv-SE" smtClean="0"/>
              <a:t>150</a:t>
            </a:fld>
            <a:endParaRPr lang="sv-SE"/>
          </a:p>
        </p:txBody>
      </p:sp>
      <p:pic>
        <p:nvPicPr>
          <p:cNvPr id="7" name="Bildobjekt 6">
            <a:extLst>
              <a:ext uri="{FF2B5EF4-FFF2-40B4-BE49-F238E27FC236}">
                <a16:creationId xmlns:a16="http://schemas.microsoft.com/office/drawing/2014/main" id="{FB5376AD-187A-C946-0699-4B777979F9E5}"/>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2436182-FF2E-CDDD-B7A7-836D2601F5CD}"/>
              </a:ext>
            </a:extLst>
          </p:cNvPr>
          <p:cNvPicPr/>
          <p:nvPr/>
        </p:nvPicPr>
        <p:blipFill>
          <a:blip r:embed="rId3"/>
          <a:stretch>
            <a:fillRect/>
          </a:stretch>
        </p:blipFill>
        <p:spPr>
          <a:xfrm>
            <a:off x="1059209" y="340760"/>
            <a:ext cx="10471150" cy="552450"/>
          </a:xfrm>
          <a:prstGeom prst="rect">
            <a:avLst/>
          </a:prstGeom>
        </p:spPr>
      </p:pic>
      <p:pic>
        <p:nvPicPr>
          <p:cNvPr id="5" name="Bildobjekt 4">
            <a:extLst>
              <a:ext uri="{FF2B5EF4-FFF2-40B4-BE49-F238E27FC236}">
                <a16:creationId xmlns:a16="http://schemas.microsoft.com/office/drawing/2014/main" id="{D7AF6EF7-44AA-5A20-2B79-CB3EB2351ECE}"/>
              </a:ext>
            </a:extLst>
          </p:cNvPr>
          <p:cNvPicPr/>
          <p:nvPr/>
        </p:nvPicPr>
        <p:blipFill>
          <a:blip r:embed="rId4"/>
          <a:stretch>
            <a:fillRect/>
          </a:stretch>
        </p:blipFill>
        <p:spPr>
          <a:xfrm>
            <a:off x="1059209" y="1238250"/>
            <a:ext cx="8356600" cy="4381500"/>
          </a:xfrm>
          <a:prstGeom prst="rect">
            <a:avLst/>
          </a:prstGeom>
        </p:spPr>
      </p:pic>
    </p:spTree>
    <p:extLst>
      <p:ext uri="{BB962C8B-B14F-4D97-AF65-F5344CB8AC3E}">
        <p14:creationId xmlns:p14="http://schemas.microsoft.com/office/powerpoint/2010/main" val="396985782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A74F6-6D23-855D-8ABD-F2076CF48E9B}"/>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33B5FD3-CF1D-714D-06AB-9A8FC66A7995}"/>
              </a:ext>
            </a:extLst>
          </p:cNvPr>
          <p:cNvSpPr>
            <a:spLocks noGrp="1"/>
          </p:cNvSpPr>
          <p:nvPr>
            <p:ph type="sldNum" sz="quarter" idx="10"/>
          </p:nvPr>
        </p:nvSpPr>
        <p:spPr/>
        <p:txBody>
          <a:bodyPr/>
          <a:lstStyle/>
          <a:p>
            <a:fld id="{0F73819E-773B-4A43-88EE-FC0AC92ECDF9}" type="slidenum">
              <a:rPr lang="sv-SE" smtClean="0"/>
              <a:t>151</a:t>
            </a:fld>
            <a:endParaRPr lang="sv-SE"/>
          </a:p>
        </p:txBody>
      </p:sp>
      <p:pic>
        <p:nvPicPr>
          <p:cNvPr id="7" name="Bildobjekt 6">
            <a:extLst>
              <a:ext uri="{FF2B5EF4-FFF2-40B4-BE49-F238E27FC236}">
                <a16:creationId xmlns:a16="http://schemas.microsoft.com/office/drawing/2014/main" id="{EAD86477-FAEE-CDBE-7428-155992A2108A}"/>
              </a:ext>
            </a:extLst>
          </p:cNvPr>
          <p:cNvPicPr/>
          <p:nvPr/>
        </p:nvPicPr>
        <p:blipFill>
          <a:blip r:embed="rId2"/>
          <a:stretch>
            <a:fillRect/>
          </a:stretch>
        </p:blipFill>
        <p:spPr>
          <a:xfrm>
            <a:off x="491673" y="6530975"/>
            <a:ext cx="3308350" cy="203200"/>
          </a:xfrm>
          <a:prstGeom prst="rect">
            <a:avLst/>
          </a:prstGeom>
        </p:spPr>
      </p:pic>
      <p:pic>
        <p:nvPicPr>
          <p:cNvPr id="5" name="Bildobjekt 4">
            <a:extLst>
              <a:ext uri="{FF2B5EF4-FFF2-40B4-BE49-F238E27FC236}">
                <a16:creationId xmlns:a16="http://schemas.microsoft.com/office/drawing/2014/main" id="{13FCCCE1-9314-79E8-0DEF-C8370C8411FF}"/>
              </a:ext>
            </a:extLst>
          </p:cNvPr>
          <p:cNvPicPr/>
          <p:nvPr/>
        </p:nvPicPr>
        <p:blipFill>
          <a:blip r:embed="rId3"/>
          <a:stretch>
            <a:fillRect/>
          </a:stretch>
        </p:blipFill>
        <p:spPr>
          <a:xfrm>
            <a:off x="1059209" y="340760"/>
            <a:ext cx="10471150" cy="552450"/>
          </a:xfrm>
          <a:prstGeom prst="rect">
            <a:avLst/>
          </a:prstGeom>
        </p:spPr>
      </p:pic>
      <p:pic>
        <p:nvPicPr>
          <p:cNvPr id="2" name="Bildobjekt 1">
            <a:extLst>
              <a:ext uri="{FF2B5EF4-FFF2-40B4-BE49-F238E27FC236}">
                <a16:creationId xmlns:a16="http://schemas.microsoft.com/office/drawing/2014/main" id="{21D63E5D-A7A7-8560-CE3C-515E6FFE325E}"/>
              </a:ext>
            </a:extLst>
          </p:cNvPr>
          <p:cNvPicPr/>
          <p:nvPr/>
        </p:nvPicPr>
        <p:blipFill>
          <a:blip r:embed="rId4"/>
          <a:stretch>
            <a:fillRect/>
          </a:stretch>
        </p:blipFill>
        <p:spPr>
          <a:xfrm>
            <a:off x="1074738" y="1111250"/>
            <a:ext cx="8585200" cy="4991100"/>
          </a:xfrm>
          <a:prstGeom prst="rect">
            <a:avLst/>
          </a:prstGeom>
        </p:spPr>
      </p:pic>
    </p:spTree>
    <p:extLst>
      <p:ext uri="{BB962C8B-B14F-4D97-AF65-F5344CB8AC3E}">
        <p14:creationId xmlns:p14="http://schemas.microsoft.com/office/powerpoint/2010/main" val="34781399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06959-9D06-AB90-A700-93BAED17EA2D}"/>
            </a:ext>
          </a:extLst>
        </p:cNvPr>
        <p:cNvGrpSpPr/>
        <p:nvPr/>
      </p:nvGrpSpPr>
      <p:grpSpPr>
        <a:xfrm>
          <a:off x="0" y="0"/>
          <a:ext cx="0" cy="0"/>
          <a:chOff x="0" y="0"/>
          <a:chExt cx="0" cy="0"/>
        </a:xfrm>
      </p:grpSpPr>
      <p:pic>
        <p:nvPicPr>
          <p:cNvPr id="7" name="Platshållare för bild 6" descr="En bild som visar skärmbild, tecknad serie, ljus, konst&#10;&#10;AI-genererat innehåll kan vara felaktigt.">
            <a:extLst>
              <a:ext uri="{FF2B5EF4-FFF2-40B4-BE49-F238E27FC236}">
                <a16:creationId xmlns:a16="http://schemas.microsoft.com/office/drawing/2014/main" id="{A014E446-CFD3-6351-A055-0A23773D7AD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53" b="853"/>
          <a:stretch>
            <a:fillRect/>
          </a:stretch>
        </p:blipFill>
        <p:spPr/>
      </p:pic>
      <p:sp>
        <p:nvSpPr>
          <p:cNvPr id="3" name="Rubrik 2">
            <a:extLst>
              <a:ext uri="{FF2B5EF4-FFF2-40B4-BE49-F238E27FC236}">
                <a16:creationId xmlns:a16="http://schemas.microsoft.com/office/drawing/2014/main" id="{27BBFEDF-9CC2-82C6-3452-157BAC3155BD}"/>
              </a:ext>
            </a:extLst>
          </p:cNvPr>
          <p:cNvSpPr>
            <a:spLocks noGrp="1"/>
          </p:cNvSpPr>
          <p:nvPr>
            <p:ph type="title"/>
          </p:nvPr>
        </p:nvSpPr>
        <p:spPr>
          <a:xfrm>
            <a:off x="874711" y="1665288"/>
            <a:ext cx="6407832" cy="1150937"/>
          </a:xfrm>
        </p:spPr>
        <p:txBody>
          <a:bodyPr/>
          <a:lstStyle/>
          <a:p>
            <a:r>
              <a:rPr lang="sv-SE" dirty="0"/>
              <a:t>ANMÄLAN OM BROTT</a:t>
            </a:r>
          </a:p>
        </p:txBody>
      </p:sp>
      <p:sp>
        <p:nvSpPr>
          <p:cNvPr id="4" name="Platshållare för bildnummer 3">
            <a:extLst>
              <a:ext uri="{FF2B5EF4-FFF2-40B4-BE49-F238E27FC236}">
                <a16:creationId xmlns:a16="http://schemas.microsoft.com/office/drawing/2014/main" id="{B433B855-7832-2EA5-DA2A-F07A70C381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819E-773B-4A43-88EE-FC0AC92ECDF9}" type="slidenum">
              <a:rPr kumimoji="0" lang="sv-SE"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sv-SE"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381666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27783-3EEC-FE53-FBF8-A4D45D94FE6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D4F8DE2-76C6-1615-33BE-023D9167A0D3}"/>
              </a:ext>
            </a:extLst>
          </p:cNvPr>
          <p:cNvSpPr>
            <a:spLocks noGrp="1"/>
          </p:cNvSpPr>
          <p:nvPr>
            <p:ph type="sldNum" sz="quarter" idx="10"/>
          </p:nvPr>
        </p:nvSpPr>
        <p:spPr/>
        <p:txBody>
          <a:bodyPr/>
          <a:lstStyle/>
          <a:p>
            <a:fld id="{0F73819E-773B-4A43-88EE-FC0AC92ECDF9}" type="slidenum">
              <a:rPr lang="sv-SE" smtClean="0"/>
              <a:t>153</a:t>
            </a:fld>
            <a:endParaRPr lang="sv-SE"/>
          </a:p>
        </p:txBody>
      </p:sp>
      <p:pic>
        <p:nvPicPr>
          <p:cNvPr id="7" name="Bildobjekt 6">
            <a:extLst>
              <a:ext uri="{FF2B5EF4-FFF2-40B4-BE49-F238E27FC236}">
                <a16:creationId xmlns:a16="http://schemas.microsoft.com/office/drawing/2014/main" id="{688C1247-D392-D7FC-CE1A-5856B20C3568}"/>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26CF8A98-74A7-7B9E-69AC-628D92DD992A}"/>
              </a:ext>
            </a:extLst>
          </p:cNvPr>
          <p:cNvPicPr/>
          <p:nvPr/>
        </p:nvPicPr>
        <p:blipFill>
          <a:blip r:embed="rId3"/>
          <a:stretch>
            <a:fillRect/>
          </a:stretch>
        </p:blipFill>
        <p:spPr>
          <a:xfrm>
            <a:off x="1089027" y="340760"/>
            <a:ext cx="10471150" cy="552450"/>
          </a:xfrm>
          <a:prstGeom prst="rect">
            <a:avLst/>
          </a:prstGeom>
        </p:spPr>
      </p:pic>
      <p:pic>
        <p:nvPicPr>
          <p:cNvPr id="5" name="Bildobjekt 4">
            <a:extLst>
              <a:ext uri="{FF2B5EF4-FFF2-40B4-BE49-F238E27FC236}">
                <a16:creationId xmlns:a16="http://schemas.microsoft.com/office/drawing/2014/main" id="{F6A09DE8-CCE5-D0B2-3893-73F079558E4E}"/>
              </a:ext>
            </a:extLst>
          </p:cNvPr>
          <p:cNvPicPr/>
          <p:nvPr/>
        </p:nvPicPr>
        <p:blipFill>
          <a:blip r:embed="rId4"/>
          <a:stretch>
            <a:fillRect/>
          </a:stretch>
        </p:blipFill>
        <p:spPr>
          <a:xfrm>
            <a:off x="2301875" y="1735138"/>
            <a:ext cx="7588250" cy="3384550"/>
          </a:xfrm>
          <a:prstGeom prst="rect">
            <a:avLst/>
          </a:prstGeom>
        </p:spPr>
      </p:pic>
    </p:spTree>
    <p:extLst>
      <p:ext uri="{BB962C8B-B14F-4D97-AF65-F5344CB8AC3E}">
        <p14:creationId xmlns:p14="http://schemas.microsoft.com/office/powerpoint/2010/main" val="20882124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0835-08D2-DE05-D976-ADD25BC23D8B}"/>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05735DB-3BDE-39AB-D45B-A1B5F4E9466E}"/>
              </a:ext>
            </a:extLst>
          </p:cNvPr>
          <p:cNvSpPr>
            <a:spLocks noGrp="1"/>
          </p:cNvSpPr>
          <p:nvPr>
            <p:ph type="sldNum" sz="quarter" idx="10"/>
          </p:nvPr>
        </p:nvSpPr>
        <p:spPr/>
        <p:txBody>
          <a:bodyPr/>
          <a:lstStyle/>
          <a:p>
            <a:fld id="{0F73819E-773B-4A43-88EE-FC0AC92ECDF9}" type="slidenum">
              <a:rPr lang="sv-SE" smtClean="0"/>
              <a:t>154</a:t>
            </a:fld>
            <a:endParaRPr lang="sv-SE"/>
          </a:p>
        </p:txBody>
      </p:sp>
      <p:pic>
        <p:nvPicPr>
          <p:cNvPr id="7" name="Bildobjekt 6">
            <a:extLst>
              <a:ext uri="{FF2B5EF4-FFF2-40B4-BE49-F238E27FC236}">
                <a16:creationId xmlns:a16="http://schemas.microsoft.com/office/drawing/2014/main" id="{F81297E9-2C3E-3399-C869-5204A9E79BB7}"/>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AF78B8B-17FF-9632-A04C-694787C66C5E}"/>
              </a:ext>
            </a:extLst>
          </p:cNvPr>
          <p:cNvPicPr/>
          <p:nvPr/>
        </p:nvPicPr>
        <p:blipFill>
          <a:blip r:embed="rId3"/>
          <a:stretch>
            <a:fillRect/>
          </a:stretch>
        </p:blipFill>
        <p:spPr>
          <a:xfrm>
            <a:off x="1089027" y="340760"/>
            <a:ext cx="10471150" cy="552450"/>
          </a:xfrm>
          <a:prstGeom prst="rect">
            <a:avLst/>
          </a:prstGeom>
        </p:spPr>
      </p:pic>
      <p:pic>
        <p:nvPicPr>
          <p:cNvPr id="5" name="Bildobjekt 4">
            <a:extLst>
              <a:ext uri="{FF2B5EF4-FFF2-40B4-BE49-F238E27FC236}">
                <a16:creationId xmlns:a16="http://schemas.microsoft.com/office/drawing/2014/main" id="{315FBBCB-D9F4-E9F2-3F18-890A568750F2}"/>
              </a:ext>
            </a:extLst>
          </p:cNvPr>
          <p:cNvPicPr/>
          <p:nvPr/>
        </p:nvPicPr>
        <p:blipFill>
          <a:blip r:embed="rId4"/>
          <a:stretch>
            <a:fillRect/>
          </a:stretch>
        </p:blipFill>
        <p:spPr>
          <a:xfrm>
            <a:off x="1089027" y="1167089"/>
            <a:ext cx="8356600" cy="4381500"/>
          </a:xfrm>
          <a:prstGeom prst="rect">
            <a:avLst/>
          </a:prstGeom>
        </p:spPr>
      </p:pic>
    </p:spTree>
    <p:extLst>
      <p:ext uri="{BB962C8B-B14F-4D97-AF65-F5344CB8AC3E}">
        <p14:creationId xmlns:p14="http://schemas.microsoft.com/office/powerpoint/2010/main" val="4591882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CFC45-B07E-2F1E-2FC1-F10CEDFB7A9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51F8B38-E042-CE3B-45F5-35576FDF1276}"/>
              </a:ext>
            </a:extLst>
          </p:cNvPr>
          <p:cNvSpPr>
            <a:spLocks noGrp="1"/>
          </p:cNvSpPr>
          <p:nvPr>
            <p:ph type="sldNum" sz="quarter" idx="10"/>
          </p:nvPr>
        </p:nvSpPr>
        <p:spPr/>
        <p:txBody>
          <a:bodyPr/>
          <a:lstStyle/>
          <a:p>
            <a:fld id="{0F73819E-773B-4A43-88EE-FC0AC92ECDF9}" type="slidenum">
              <a:rPr lang="sv-SE" smtClean="0"/>
              <a:t>155</a:t>
            </a:fld>
            <a:endParaRPr lang="sv-SE"/>
          </a:p>
        </p:txBody>
      </p:sp>
      <p:pic>
        <p:nvPicPr>
          <p:cNvPr id="7" name="Bildobjekt 6">
            <a:extLst>
              <a:ext uri="{FF2B5EF4-FFF2-40B4-BE49-F238E27FC236}">
                <a16:creationId xmlns:a16="http://schemas.microsoft.com/office/drawing/2014/main" id="{DF8AAEF8-F57B-2779-F68F-F8B5B86A35B5}"/>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309261A6-D904-EFF3-89C8-A382189F0B52}"/>
              </a:ext>
            </a:extLst>
          </p:cNvPr>
          <p:cNvPicPr/>
          <p:nvPr/>
        </p:nvPicPr>
        <p:blipFill>
          <a:blip r:embed="rId3"/>
          <a:stretch>
            <a:fillRect/>
          </a:stretch>
        </p:blipFill>
        <p:spPr>
          <a:xfrm>
            <a:off x="1089027" y="340760"/>
            <a:ext cx="10471150" cy="552450"/>
          </a:xfrm>
          <a:prstGeom prst="rect">
            <a:avLst/>
          </a:prstGeom>
        </p:spPr>
      </p:pic>
      <p:pic>
        <p:nvPicPr>
          <p:cNvPr id="3" name="Bildobjekt 2">
            <a:extLst>
              <a:ext uri="{FF2B5EF4-FFF2-40B4-BE49-F238E27FC236}">
                <a16:creationId xmlns:a16="http://schemas.microsoft.com/office/drawing/2014/main" id="{D61F746F-DA89-A5D9-E218-0F637B2A9FE1}"/>
              </a:ext>
            </a:extLst>
          </p:cNvPr>
          <p:cNvPicPr/>
          <p:nvPr/>
        </p:nvPicPr>
        <p:blipFill>
          <a:blip r:embed="rId4"/>
          <a:stretch>
            <a:fillRect/>
          </a:stretch>
        </p:blipFill>
        <p:spPr>
          <a:xfrm>
            <a:off x="1104900" y="1141413"/>
            <a:ext cx="8585200" cy="4991100"/>
          </a:xfrm>
          <a:prstGeom prst="rect">
            <a:avLst/>
          </a:prstGeom>
        </p:spPr>
      </p:pic>
    </p:spTree>
    <p:extLst>
      <p:ext uri="{BB962C8B-B14F-4D97-AF65-F5344CB8AC3E}">
        <p14:creationId xmlns:p14="http://schemas.microsoft.com/office/powerpoint/2010/main" val="19636324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261FC-0D16-6072-4D47-BC49C969AE7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960A160-ED4B-9DE3-3C57-CC1C37F3A20E}"/>
              </a:ext>
            </a:extLst>
          </p:cNvPr>
          <p:cNvSpPr>
            <a:spLocks noGrp="1"/>
          </p:cNvSpPr>
          <p:nvPr>
            <p:ph type="sldNum" sz="quarter" idx="10"/>
          </p:nvPr>
        </p:nvSpPr>
        <p:spPr/>
        <p:txBody>
          <a:bodyPr/>
          <a:lstStyle/>
          <a:p>
            <a:fld id="{0F73819E-773B-4A43-88EE-FC0AC92ECDF9}" type="slidenum">
              <a:rPr lang="sv-SE" smtClean="0"/>
              <a:t>156</a:t>
            </a:fld>
            <a:endParaRPr lang="sv-SE"/>
          </a:p>
        </p:txBody>
      </p:sp>
      <p:pic>
        <p:nvPicPr>
          <p:cNvPr id="7" name="Bildobjekt 6">
            <a:extLst>
              <a:ext uri="{FF2B5EF4-FFF2-40B4-BE49-F238E27FC236}">
                <a16:creationId xmlns:a16="http://schemas.microsoft.com/office/drawing/2014/main" id="{3D03D61A-9D53-A196-EFBA-0FCD3D78ADCC}"/>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B1D9B5A-6CB8-05FB-E255-A52A6E8C2746}"/>
              </a:ext>
            </a:extLst>
          </p:cNvPr>
          <p:cNvPicPr/>
          <p:nvPr/>
        </p:nvPicPr>
        <p:blipFill>
          <a:blip r:embed="rId3"/>
          <a:stretch>
            <a:fillRect/>
          </a:stretch>
        </p:blipFill>
        <p:spPr>
          <a:xfrm>
            <a:off x="1138723" y="340760"/>
            <a:ext cx="10471150" cy="552450"/>
          </a:xfrm>
          <a:prstGeom prst="rect">
            <a:avLst/>
          </a:prstGeom>
        </p:spPr>
      </p:pic>
      <p:pic>
        <p:nvPicPr>
          <p:cNvPr id="2" name="Bildobjekt 1">
            <a:extLst>
              <a:ext uri="{FF2B5EF4-FFF2-40B4-BE49-F238E27FC236}">
                <a16:creationId xmlns:a16="http://schemas.microsoft.com/office/drawing/2014/main" id="{E20AFE5D-1AD9-5110-EA3B-0AD5AFAB7E25}"/>
              </a:ext>
            </a:extLst>
          </p:cNvPr>
          <p:cNvPicPr/>
          <p:nvPr/>
        </p:nvPicPr>
        <p:blipFill>
          <a:blip r:embed="rId4"/>
          <a:stretch>
            <a:fillRect/>
          </a:stretch>
        </p:blipFill>
        <p:spPr>
          <a:xfrm>
            <a:off x="1138723" y="1238250"/>
            <a:ext cx="8356600" cy="4381500"/>
          </a:xfrm>
          <a:prstGeom prst="rect">
            <a:avLst/>
          </a:prstGeom>
        </p:spPr>
      </p:pic>
    </p:spTree>
    <p:extLst>
      <p:ext uri="{BB962C8B-B14F-4D97-AF65-F5344CB8AC3E}">
        <p14:creationId xmlns:p14="http://schemas.microsoft.com/office/powerpoint/2010/main" val="397367332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32651-9CBE-ED8E-C177-C7E26B195414}"/>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E8B982D-526B-BEDF-2612-5D275FD95093}"/>
              </a:ext>
            </a:extLst>
          </p:cNvPr>
          <p:cNvSpPr>
            <a:spLocks noGrp="1"/>
          </p:cNvSpPr>
          <p:nvPr>
            <p:ph type="sldNum" sz="quarter" idx="10"/>
          </p:nvPr>
        </p:nvSpPr>
        <p:spPr/>
        <p:txBody>
          <a:bodyPr/>
          <a:lstStyle/>
          <a:p>
            <a:fld id="{0F73819E-773B-4A43-88EE-FC0AC92ECDF9}" type="slidenum">
              <a:rPr lang="sv-SE" smtClean="0"/>
              <a:t>157</a:t>
            </a:fld>
            <a:endParaRPr lang="sv-SE"/>
          </a:p>
        </p:txBody>
      </p:sp>
      <p:pic>
        <p:nvPicPr>
          <p:cNvPr id="7" name="Bildobjekt 6">
            <a:extLst>
              <a:ext uri="{FF2B5EF4-FFF2-40B4-BE49-F238E27FC236}">
                <a16:creationId xmlns:a16="http://schemas.microsoft.com/office/drawing/2014/main" id="{09BC0C45-3A67-8F99-E929-6559C0CCC5BC}"/>
              </a:ext>
            </a:extLst>
          </p:cNvPr>
          <p:cNvPicPr/>
          <p:nvPr/>
        </p:nvPicPr>
        <p:blipFill>
          <a:blip r:embed="rId2"/>
          <a:stretch>
            <a:fillRect/>
          </a:stretch>
        </p:blipFill>
        <p:spPr>
          <a:xfrm>
            <a:off x="491673" y="6530975"/>
            <a:ext cx="3308350" cy="203200"/>
          </a:xfrm>
          <a:prstGeom prst="rect">
            <a:avLst/>
          </a:prstGeom>
        </p:spPr>
      </p:pic>
      <p:pic>
        <p:nvPicPr>
          <p:cNvPr id="5" name="Bildobjekt 4">
            <a:extLst>
              <a:ext uri="{FF2B5EF4-FFF2-40B4-BE49-F238E27FC236}">
                <a16:creationId xmlns:a16="http://schemas.microsoft.com/office/drawing/2014/main" id="{09BBC8BF-0CBB-78AB-DAA9-FD8B80BA1E23}"/>
              </a:ext>
            </a:extLst>
          </p:cNvPr>
          <p:cNvPicPr/>
          <p:nvPr/>
        </p:nvPicPr>
        <p:blipFill>
          <a:blip r:embed="rId3"/>
          <a:stretch>
            <a:fillRect/>
          </a:stretch>
        </p:blipFill>
        <p:spPr>
          <a:xfrm>
            <a:off x="1138723" y="340760"/>
            <a:ext cx="10471150" cy="552450"/>
          </a:xfrm>
          <a:prstGeom prst="rect">
            <a:avLst/>
          </a:prstGeom>
        </p:spPr>
      </p:pic>
      <p:pic>
        <p:nvPicPr>
          <p:cNvPr id="2" name="Bildobjekt 1">
            <a:extLst>
              <a:ext uri="{FF2B5EF4-FFF2-40B4-BE49-F238E27FC236}">
                <a16:creationId xmlns:a16="http://schemas.microsoft.com/office/drawing/2014/main" id="{83DEF53E-B2A6-76DB-598F-12E6D0B3632C}"/>
              </a:ext>
            </a:extLst>
          </p:cNvPr>
          <p:cNvPicPr/>
          <p:nvPr/>
        </p:nvPicPr>
        <p:blipFill>
          <a:blip r:embed="rId4"/>
          <a:stretch>
            <a:fillRect/>
          </a:stretch>
        </p:blipFill>
        <p:spPr>
          <a:xfrm>
            <a:off x="1154113" y="1169988"/>
            <a:ext cx="8585200" cy="4991100"/>
          </a:xfrm>
          <a:prstGeom prst="rect">
            <a:avLst/>
          </a:prstGeom>
        </p:spPr>
      </p:pic>
    </p:spTree>
    <p:extLst>
      <p:ext uri="{BB962C8B-B14F-4D97-AF65-F5344CB8AC3E}">
        <p14:creationId xmlns:p14="http://schemas.microsoft.com/office/powerpoint/2010/main" val="27611705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F7845-E4AC-7193-C6E1-779628D50C20}"/>
            </a:ext>
          </a:extLst>
        </p:cNvPr>
        <p:cNvGrpSpPr/>
        <p:nvPr/>
      </p:nvGrpSpPr>
      <p:grpSpPr>
        <a:xfrm>
          <a:off x="0" y="0"/>
          <a:ext cx="0" cy="0"/>
          <a:chOff x="0" y="0"/>
          <a:chExt cx="0" cy="0"/>
        </a:xfrm>
      </p:grpSpPr>
      <p:pic>
        <p:nvPicPr>
          <p:cNvPr id="7" name="Platshållare för bild 6" descr="En bild som visar skärmbild, tecknad serie, ljus, konst&#10;&#10;AI-genererat innehåll kan vara felaktigt.">
            <a:extLst>
              <a:ext uri="{FF2B5EF4-FFF2-40B4-BE49-F238E27FC236}">
                <a16:creationId xmlns:a16="http://schemas.microsoft.com/office/drawing/2014/main" id="{C5B85712-6480-A362-D3DF-3F7868E46FF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53" b="853"/>
          <a:stretch>
            <a:fillRect/>
          </a:stretch>
        </p:blipFill>
        <p:spPr/>
      </p:pic>
      <p:sp>
        <p:nvSpPr>
          <p:cNvPr id="3" name="Rubrik 2">
            <a:extLst>
              <a:ext uri="{FF2B5EF4-FFF2-40B4-BE49-F238E27FC236}">
                <a16:creationId xmlns:a16="http://schemas.microsoft.com/office/drawing/2014/main" id="{507B2B2D-E964-F3F4-E588-054CE53D9EB6}"/>
              </a:ext>
            </a:extLst>
          </p:cNvPr>
          <p:cNvSpPr>
            <a:spLocks noGrp="1"/>
          </p:cNvSpPr>
          <p:nvPr>
            <p:ph type="title"/>
          </p:nvPr>
        </p:nvSpPr>
        <p:spPr>
          <a:xfrm>
            <a:off x="874711" y="1665288"/>
            <a:ext cx="6407832" cy="1150937"/>
          </a:xfrm>
        </p:spPr>
        <p:txBody>
          <a:bodyPr/>
          <a:lstStyle/>
          <a:p>
            <a:r>
              <a:rPr lang="sv-SE" dirty="0"/>
              <a:t>BOSTADSOMRÅDET</a:t>
            </a:r>
          </a:p>
        </p:txBody>
      </p:sp>
      <p:sp>
        <p:nvSpPr>
          <p:cNvPr id="4" name="Platshållare för bildnummer 3">
            <a:extLst>
              <a:ext uri="{FF2B5EF4-FFF2-40B4-BE49-F238E27FC236}">
                <a16:creationId xmlns:a16="http://schemas.microsoft.com/office/drawing/2014/main" id="{F9AF3CC6-827E-1CC2-D8CB-6FDF3FAE0D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819E-773B-4A43-88EE-FC0AC92ECDF9}" type="slidenum">
              <a:rPr kumimoji="0" lang="sv-SE"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sv-SE"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266706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53B83-BFF2-0B68-F927-02360FCB87B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8B7B4F9-0055-B783-3865-2C0799DA65D8}"/>
              </a:ext>
            </a:extLst>
          </p:cNvPr>
          <p:cNvSpPr>
            <a:spLocks noGrp="1"/>
          </p:cNvSpPr>
          <p:nvPr>
            <p:ph type="sldNum" sz="quarter" idx="10"/>
          </p:nvPr>
        </p:nvSpPr>
        <p:spPr/>
        <p:txBody>
          <a:bodyPr/>
          <a:lstStyle/>
          <a:p>
            <a:fld id="{0F73819E-773B-4A43-88EE-FC0AC92ECDF9}" type="slidenum">
              <a:rPr lang="sv-SE" smtClean="0"/>
              <a:t>159</a:t>
            </a:fld>
            <a:endParaRPr lang="sv-SE"/>
          </a:p>
        </p:txBody>
      </p:sp>
      <p:pic>
        <p:nvPicPr>
          <p:cNvPr id="8" name="Bildobjekt 7">
            <a:extLst>
              <a:ext uri="{FF2B5EF4-FFF2-40B4-BE49-F238E27FC236}">
                <a16:creationId xmlns:a16="http://schemas.microsoft.com/office/drawing/2014/main" id="{B3131DDD-7E44-689E-6931-8FA03006807C}"/>
              </a:ext>
            </a:extLst>
          </p:cNvPr>
          <p:cNvPicPr/>
          <p:nvPr/>
        </p:nvPicPr>
        <p:blipFill>
          <a:blip r:embed="rId2"/>
          <a:stretch>
            <a:fillRect/>
          </a:stretch>
        </p:blipFill>
        <p:spPr>
          <a:xfrm>
            <a:off x="491673" y="6530975"/>
            <a:ext cx="3308350" cy="203200"/>
          </a:xfrm>
          <a:prstGeom prst="rect">
            <a:avLst/>
          </a:prstGeom>
        </p:spPr>
      </p:pic>
      <p:pic>
        <p:nvPicPr>
          <p:cNvPr id="7" name="Bildobjekt 6">
            <a:extLst>
              <a:ext uri="{FF2B5EF4-FFF2-40B4-BE49-F238E27FC236}">
                <a16:creationId xmlns:a16="http://schemas.microsoft.com/office/drawing/2014/main" id="{772B4998-78F9-D950-66B3-D67EE6196F44}"/>
              </a:ext>
            </a:extLst>
          </p:cNvPr>
          <p:cNvPicPr/>
          <p:nvPr/>
        </p:nvPicPr>
        <p:blipFill>
          <a:blip r:embed="rId3"/>
          <a:stretch>
            <a:fillRect/>
          </a:stretch>
        </p:blipFill>
        <p:spPr>
          <a:xfrm>
            <a:off x="1079088" y="301003"/>
            <a:ext cx="10471150" cy="806450"/>
          </a:xfrm>
          <a:prstGeom prst="rect">
            <a:avLst/>
          </a:prstGeom>
        </p:spPr>
      </p:pic>
      <p:sp>
        <p:nvSpPr>
          <p:cNvPr id="6" name="Rectangle 17">
            <a:extLst>
              <a:ext uri="{FF2B5EF4-FFF2-40B4-BE49-F238E27FC236}">
                <a16:creationId xmlns:a16="http://schemas.microsoft.com/office/drawing/2014/main" id="{E30F0ED6-88EF-1AF3-1A27-C2C2EF120836}"/>
              </a:ext>
            </a:extLst>
          </p:cNvPr>
          <p:cNvSpPr>
            <a:spLocks noChangeArrowheads="1"/>
          </p:cNvSpPr>
          <p:nvPr/>
        </p:nvSpPr>
        <p:spPr bwMode="auto">
          <a:xfrm>
            <a:off x="8660574" y="2097841"/>
            <a:ext cx="3098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212121"/>
                </a:solidFill>
                <a:effectLst/>
                <a:latin typeface="Arial" panose="020B0604020202020204" pitchFamily="34" charset="0"/>
              </a:rPr>
              <a:t>Andel som </a:t>
            </a:r>
            <a:r>
              <a:rPr lang="sv-SE" altLang="sv-SE" sz="1100" b="1" dirty="0">
                <a:solidFill>
                  <a:srgbClr val="212121"/>
                </a:solidFill>
              </a:rPr>
              <a:t>anser boende EJ skulle agera</a:t>
            </a:r>
            <a:endParaRPr kumimoji="0" lang="sv-SE" altLang="sv-SE" sz="1100" b="1" i="0" u="none" strike="noStrike" cap="none" normalizeH="0" baseline="0" dirty="0">
              <a:ln>
                <a:noFill/>
              </a:ln>
              <a:solidFill>
                <a:srgbClr val="21212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sv-SE" altLang="sv-SE" sz="1000" dirty="0">
                <a:solidFill>
                  <a:srgbClr val="212121"/>
                </a:solidFill>
              </a:rPr>
              <a:t>Ganska osannolikt + Mycket osannolikt</a:t>
            </a:r>
          </a:p>
        </p:txBody>
      </p:sp>
      <p:pic>
        <p:nvPicPr>
          <p:cNvPr id="2" name="Bildobjekt 1">
            <a:extLst>
              <a:ext uri="{FF2B5EF4-FFF2-40B4-BE49-F238E27FC236}">
                <a16:creationId xmlns:a16="http://schemas.microsoft.com/office/drawing/2014/main" id="{1338B5CD-0947-2E01-A84F-D0E6F488E462}"/>
              </a:ext>
            </a:extLst>
          </p:cNvPr>
          <p:cNvPicPr/>
          <p:nvPr/>
        </p:nvPicPr>
        <p:blipFill>
          <a:blip r:embed="rId4"/>
          <a:stretch>
            <a:fillRect/>
          </a:stretch>
        </p:blipFill>
        <p:spPr>
          <a:xfrm>
            <a:off x="1352550" y="2566988"/>
            <a:ext cx="9486900" cy="1720850"/>
          </a:xfrm>
          <a:prstGeom prst="rect">
            <a:avLst/>
          </a:prstGeom>
        </p:spPr>
      </p:pic>
    </p:spTree>
    <p:extLst>
      <p:ext uri="{BB962C8B-B14F-4D97-AF65-F5344CB8AC3E}">
        <p14:creationId xmlns:p14="http://schemas.microsoft.com/office/powerpoint/2010/main" val="385170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1DB8F-7317-55CC-A0EA-40147F70BD3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5521F0A-B09A-5AE0-17B8-EEA9C6D7D923}"/>
              </a:ext>
            </a:extLst>
          </p:cNvPr>
          <p:cNvSpPr>
            <a:spLocks noGrp="1"/>
          </p:cNvSpPr>
          <p:nvPr>
            <p:ph type="sldNum" sz="quarter" idx="10"/>
          </p:nvPr>
        </p:nvSpPr>
        <p:spPr/>
        <p:txBody>
          <a:bodyPr/>
          <a:lstStyle/>
          <a:p>
            <a:fld id="{0F73819E-773B-4A43-88EE-FC0AC92ECDF9}" type="slidenum">
              <a:rPr lang="sv-SE" smtClean="0"/>
              <a:t>16</a:t>
            </a:fld>
            <a:endParaRPr lang="sv-SE"/>
          </a:p>
        </p:txBody>
      </p:sp>
      <p:pic>
        <p:nvPicPr>
          <p:cNvPr id="6" name="Bildobjekt 5">
            <a:extLst>
              <a:ext uri="{FF2B5EF4-FFF2-40B4-BE49-F238E27FC236}">
                <a16:creationId xmlns:a16="http://schemas.microsoft.com/office/drawing/2014/main" id="{11120C08-140F-B55A-9985-F98FC038E7FF}"/>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58D4FA8C-8230-1FAF-8D90-A84CB57B0CA4}"/>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36B3229E-628B-8CA6-6A72-A01C432E45DE}"/>
              </a:ext>
            </a:extLst>
          </p:cNvPr>
          <p:cNvPicPr/>
          <p:nvPr/>
        </p:nvPicPr>
        <p:blipFill>
          <a:blip r:embed="rId4"/>
          <a:stretch>
            <a:fillRect/>
          </a:stretch>
        </p:blipFill>
        <p:spPr>
          <a:xfrm>
            <a:off x="531813" y="1162050"/>
            <a:ext cx="8585200" cy="4991100"/>
          </a:xfrm>
          <a:prstGeom prst="rect">
            <a:avLst/>
          </a:prstGeom>
        </p:spPr>
      </p:pic>
    </p:spTree>
    <p:extLst>
      <p:ext uri="{BB962C8B-B14F-4D97-AF65-F5344CB8AC3E}">
        <p14:creationId xmlns:p14="http://schemas.microsoft.com/office/powerpoint/2010/main" val="269297328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250BC-2091-69C3-0BB0-FABD123AC92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28B5FCB-BFCD-5D82-6098-D60A4AC5C4B3}"/>
              </a:ext>
            </a:extLst>
          </p:cNvPr>
          <p:cNvSpPr>
            <a:spLocks noGrp="1"/>
          </p:cNvSpPr>
          <p:nvPr>
            <p:ph type="sldNum" sz="quarter" idx="10"/>
          </p:nvPr>
        </p:nvSpPr>
        <p:spPr/>
        <p:txBody>
          <a:bodyPr/>
          <a:lstStyle/>
          <a:p>
            <a:fld id="{0F73819E-773B-4A43-88EE-FC0AC92ECDF9}" type="slidenum">
              <a:rPr lang="sv-SE" smtClean="0"/>
              <a:t>160</a:t>
            </a:fld>
            <a:endParaRPr lang="sv-SE"/>
          </a:p>
        </p:txBody>
      </p:sp>
      <p:pic>
        <p:nvPicPr>
          <p:cNvPr id="7" name="Bildobjekt 6">
            <a:extLst>
              <a:ext uri="{FF2B5EF4-FFF2-40B4-BE49-F238E27FC236}">
                <a16:creationId xmlns:a16="http://schemas.microsoft.com/office/drawing/2014/main" id="{55E650DD-4837-944D-E4D0-FF6BD3CEF559}"/>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D65969E1-46E2-EA3B-FF92-01E73E8DF114}"/>
              </a:ext>
            </a:extLst>
          </p:cNvPr>
          <p:cNvPicPr/>
          <p:nvPr/>
        </p:nvPicPr>
        <p:blipFill>
          <a:blip r:embed="rId3"/>
          <a:stretch>
            <a:fillRect/>
          </a:stretch>
        </p:blipFill>
        <p:spPr>
          <a:xfrm>
            <a:off x="1079088" y="301003"/>
            <a:ext cx="10471150" cy="806450"/>
          </a:xfrm>
          <a:prstGeom prst="rect">
            <a:avLst/>
          </a:prstGeom>
        </p:spPr>
      </p:pic>
      <p:pic>
        <p:nvPicPr>
          <p:cNvPr id="5" name="Bildobjekt 4">
            <a:extLst>
              <a:ext uri="{FF2B5EF4-FFF2-40B4-BE49-F238E27FC236}">
                <a16:creationId xmlns:a16="http://schemas.microsoft.com/office/drawing/2014/main" id="{E5FAB2BF-A97B-4868-F452-21652ED6C4A9}"/>
              </a:ext>
            </a:extLst>
          </p:cNvPr>
          <p:cNvPicPr/>
          <p:nvPr/>
        </p:nvPicPr>
        <p:blipFill>
          <a:blip r:embed="rId4"/>
          <a:stretch>
            <a:fillRect/>
          </a:stretch>
        </p:blipFill>
        <p:spPr>
          <a:xfrm>
            <a:off x="1079088" y="1355932"/>
            <a:ext cx="8356600" cy="4381500"/>
          </a:xfrm>
          <a:prstGeom prst="rect">
            <a:avLst/>
          </a:prstGeom>
        </p:spPr>
      </p:pic>
    </p:spTree>
    <p:extLst>
      <p:ext uri="{BB962C8B-B14F-4D97-AF65-F5344CB8AC3E}">
        <p14:creationId xmlns:p14="http://schemas.microsoft.com/office/powerpoint/2010/main" val="31993718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20B16-C5D0-6DEF-2A15-D0FF09C9D5E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C7B1D5F-7F7B-C7DA-43F2-7FEF298D88BE}"/>
              </a:ext>
            </a:extLst>
          </p:cNvPr>
          <p:cNvSpPr>
            <a:spLocks noGrp="1"/>
          </p:cNvSpPr>
          <p:nvPr>
            <p:ph type="sldNum" sz="quarter" idx="10"/>
          </p:nvPr>
        </p:nvSpPr>
        <p:spPr/>
        <p:txBody>
          <a:bodyPr/>
          <a:lstStyle/>
          <a:p>
            <a:fld id="{0F73819E-773B-4A43-88EE-FC0AC92ECDF9}" type="slidenum">
              <a:rPr lang="sv-SE" smtClean="0"/>
              <a:t>161</a:t>
            </a:fld>
            <a:endParaRPr lang="sv-SE"/>
          </a:p>
        </p:txBody>
      </p:sp>
      <p:pic>
        <p:nvPicPr>
          <p:cNvPr id="7" name="Bildobjekt 6">
            <a:extLst>
              <a:ext uri="{FF2B5EF4-FFF2-40B4-BE49-F238E27FC236}">
                <a16:creationId xmlns:a16="http://schemas.microsoft.com/office/drawing/2014/main" id="{3DDE28F8-C6A7-2410-A0E9-3A5C9801C7E0}"/>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87BB03D-BD11-7E67-CDB3-83633349D55C}"/>
              </a:ext>
            </a:extLst>
          </p:cNvPr>
          <p:cNvPicPr/>
          <p:nvPr/>
        </p:nvPicPr>
        <p:blipFill>
          <a:blip r:embed="rId3"/>
          <a:stretch>
            <a:fillRect/>
          </a:stretch>
        </p:blipFill>
        <p:spPr>
          <a:xfrm>
            <a:off x="1079088" y="301003"/>
            <a:ext cx="10471150" cy="806450"/>
          </a:xfrm>
          <a:prstGeom prst="rect">
            <a:avLst/>
          </a:prstGeom>
        </p:spPr>
      </p:pic>
      <p:pic>
        <p:nvPicPr>
          <p:cNvPr id="2" name="Bildobjekt 1">
            <a:extLst>
              <a:ext uri="{FF2B5EF4-FFF2-40B4-BE49-F238E27FC236}">
                <a16:creationId xmlns:a16="http://schemas.microsoft.com/office/drawing/2014/main" id="{4E3AF571-972E-351D-6171-7BD5C242B149}"/>
              </a:ext>
            </a:extLst>
          </p:cNvPr>
          <p:cNvPicPr/>
          <p:nvPr/>
        </p:nvPicPr>
        <p:blipFill>
          <a:blip r:embed="rId4"/>
          <a:stretch>
            <a:fillRect/>
          </a:stretch>
        </p:blipFill>
        <p:spPr>
          <a:xfrm>
            <a:off x="1095375" y="1341438"/>
            <a:ext cx="8585200" cy="4991100"/>
          </a:xfrm>
          <a:prstGeom prst="rect">
            <a:avLst/>
          </a:prstGeom>
        </p:spPr>
      </p:pic>
    </p:spTree>
    <p:extLst>
      <p:ext uri="{BB962C8B-B14F-4D97-AF65-F5344CB8AC3E}">
        <p14:creationId xmlns:p14="http://schemas.microsoft.com/office/powerpoint/2010/main" val="7474098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1F9F5-5C3D-7BD7-69E0-CB5C534D954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D488680-0C13-8927-F021-1466E4BB7D3E}"/>
              </a:ext>
            </a:extLst>
          </p:cNvPr>
          <p:cNvSpPr>
            <a:spLocks noGrp="1"/>
          </p:cNvSpPr>
          <p:nvPr>
            <p:ph type="sldNum" sz="quarter" idx="10"/>
          </p:nvPr>
        </p:nvSpPr>
        <p:spPr/>
        <p:txBody>
          <a:bodyPr/>
          <a:lstStyle/>
          <a:p>
            <a:fld id="{0F73819E-773B-4A43-88EE-FC0AC92ECDF9}" type="slidenum">
              <a:rPr lang="sv-SE" smtClean="0"/>
              <a:t>162</a:t>
            </a:fld>
            <a:endParaRPr lang="sv-SE"/>
          </a:p>
        </p:txBody>
      </p:sp>
      <p:pic>
        <p:nvPicPr>
          <p:cNvPr id="8" name="Bildobjekt 7">
            <a:extLst>
              <a:ext uri="{FF2B5EF4-FFF2-40B4-BE49-F238E27FC236}">
                <a16:creationId xmlns:a16="http://schemas.microsoft.com/office/drawing/2014/main" id="{49877E12-2C6D-21FE-6713-59E244A7B7DA}"/>
              </a:ext>
            </a:extLst>
          </p:cNvPr>
          <p:cNvPicPr/>
          <p:nvPr/>
        </p:nvPicPr>
        <p:blipFill>
          <a:blip r:embed="rId2"/>
          <a:stretch>
            <a:fillRect/>
          </a:stretch>
        </p:blipFill>
        <p:spPr>
          <a:xfrm>
            <a:off x="491673" y="6530975"/>
            <a:ext cx="3308350" cy="203200"/>
          </a:xfrm>
          <a:prstGeom prst="rect">
            <a:avLst/>
          </a:prstGeom>
        </p:spPr>
      </p:pic>
      <p:pic>
        <p:nvPicPr>
          <p:cNvPr id="7" name="Bildobjekt 6">
            <a:extLst>
              <a:ext uri="{FF2B5EF4-FFF2-40B4-BE49-F238E27FC236}">
                <a16:creationId xmlns:a16="http://schemas.microsoft.com/office/drawing/2014/main" id="{23582FEB-DB46-B37F-7160-946310A69203}"/>
              </a:ext>
            </a:extLst>
          </p:cNvPr>
          <p:cNvPicPr/>
          <p:nvPr/>
        </p:nvPicPr>
        <p:blipFill>
          <a:blip r:embed="rId3"/>
          <a:stretch>
            <a:fillRect/>
          </a:stretch>
        </p:blipFill>
        <p:spPr>
          <a:xfrm>
            <a:off x="1148660" y="301003"/>
            <a:ext cx="10471150" cy="552450"/>
          </a:xfrm>
          <a:prstGeom prst="rect">
            <a:avLst/>
          </a:prstGeom>
        </p:spPr>
      </p:pic>
      <p:sp>
        <p:nvSpPr>
          <p:cNvPr id="5" name="Rectangle 17">
            <a:extLst>
              <a:ext uri="{FF2B5EF4-FFF2-40B4-BE49-F238E27FC236}">
                <a16:creationId xmlns:a16="http://schemas.microsoft.com/office/drawing/2014/main" id="{CE39CBC8-9A1E-2255-C2DF-C964BA18C0DB}"/>
              </a:ext>
            </a:extLst>
          </p:cNvPr>
          <p:cNvSpPr>
            <a:spLocks noChangeArrowheads="1"/>
          </p:cNvSpPr>
          <p:nvPr/>
        </p:nvSpPr>
        <p:spPr bwMode="auto">
          <a:xfrm>
            <a:off x="8660574" y="2097841"/>
            <a:ext cx="3098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212121"/>
                </a:solidFill>
                <a:effectLst/>
                <a:latin typeface="Arial" panose="020B0604020202020204" pitchFamily="34" charset="0"/>
              </a:rPr>
              <a:t>Andel som </a:t>
            </a:r>
            <a:r>
              <a:rPr lang="sv-SE" altLang="sv-SE" sz="1100" b="1" dirty="0">
                <a:solidFill>
                  <a:srgbClr val="212121"/>
                </a:solidFill>
              </a:rPr>
              <a:t>anser det är svag sammanhållning</a:t>
            </a:r>
            <a:endParaRPr kumimoji="0" lang="sv-SE" altLang="sv-SE" sz="1100" b="1" i="0" u="none" strike="noStrike" cap="none" normalizeH="0" baseline="0" dirty="0">
              <a:ln>
                <a:noFill/>
              </a:ln>
              <a:solidFill>
                <a:srgbClr val="21212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sv-SE" altLang="sv-SE" sz="1000" dirty="0">
                <a:solidFill>
                  <a:srgbClr val="212121"/>
                </a:solidFill>
              </a:rPr>
              <a:t>Instämmer inte + Instämmer absolut inte</a:t>
            </a:r>
          </a:p>
        </p:txBody>
      </p:sp>
      <p:pic>
        <p:nvPicPr>
          <p:cNvPr id="3" name="Bildobjekt 2">
            <a:extLst>
              <a:ext uri="{FF2B5EF4-FFF2-40B4-BE49-F238E27FC236}">
                <a16:creationId xmlns:a16="http://schemas.microsoft.com/office/drawing/2014/main" id="{F92B40CA-A4FC-F6B7-A598-E94B11466247}"/>
              </a:ext>
            </a:extLst>
          </p:cNvPr>
          <p:cNvPicPr/>
          <p:nvPr/>
        </p:nvPicPr>
        <p:blipFill>
          <a:blip r:embed="rId4"/>
          <a:stretch>
            <a:fillRect/>
          </a:stretch>
        </p:blipFill>
        <p:spPr>
          <a:xfrm>
            <a:off x="1352550" y="2566988"/>
            <a:ext cx="9486900" cy="1720850"/>
          </a:xfrm>
          <a:prstGeom prst="rect">
            <a:avLst/>
          </a:prstGeom>
        </p:spPr>
      </p:pic>
    </p:spTree>
    <p:extLst>
      <p:ext uri="{BB962C8B-B14F-4D97-AF65-F5344CB8AC3E}">
        <p14:creationId xmlns:p14="http://schemas.microsoft.com/office/powerpoint/2010/main" val="18708266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E100E-1108-1331-DBE3-38CEF6AD8CB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ACE19A7-83FD-C0E5-062E-2A351FB0883E}"/>
              </a:ext>
            </a:extLst>
          </p:cNvPr>
          <p:cNvSpPr>
            <a:spLocks noGrp="1"/>
          </p:cNvSpPr>
          <p:nvPr>
            <p:ph type="sldNum" sz="quarter" idx="10"/>
          </p:nvPr>
        </p:nvSpPr>
        <p:spPr/>
        <p:txBody>
          <a:bodyPr/>
          <a:lstStyle/>
          <a:p>
            <a:fld id="{0F73819E-773B-4A43-88EE-FC0AC92ECDF9}" type="slidenum">
              <a:rPr lang="sv-SE" smtClean="0"/>
              <a:t>163</a:t>
            </a:fld>
            <a:endParaRPr lang="sv-SE"/>
          </a:p>
        </p:txBody>
      </p:sp>
      <p:pic>
        <p:nvPicPr>
          <p:cNvPr id="7" name="Bildobjekt 6">
            <a:extLst>
              <a:ext uri="{FF2B5EF4-FFF2-40B4-BE49-F238E27FC236}">
                <a16:creationId xmlns:a16="http://schemas.microsoft.com/office/drawing/2014/main" id="{D10B1AA2-D9C8-2F84-C5A9-43975E5C1018}"/>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96960398-1FCF-81DE-D490-ADF0F6B0E53B}"/>
              </a:ext>
            </a:extLst>
          </p:cNvPr>
          <p:cNvPicPr/>
          <p:nvPr/>
        </p:nvPicPr>
        <p:blipFill>
          <a:blip r:embed="rId3"/>
          <a:stretch>
            <a:fillRect/>
          </a:stretch>
        </p:blipFill>
        <p:spPr>
          <a:xfrm>
            <a:off x="1148660" y="301003"/>
            <a:ext cx="10471150" cy="552450"/>
          </a:xfrm>
          <a:prstGeom prst="rect">
            <a:avLst/>
          </a:prstGeom>
        </p:spPr>
      </p:pic>
      <p:pic>
        <p:nvPicPr>
          <p:cNvPr id="5" name="Bildobjekt 4">
            <a:extLst>
              <a:ext uri="{FF2B5EF4-FFF2-40B4-BE49-F238E27FC236}">
                <a16:creationId xmlns:a16="http://schemas.microsoft.com/office/drawing/2014/main" id="{2803D286-D5CC-54A3-B1B3-6F1B28FD864F}"/>
              </a:ext>
            </a:extLst>
          </p:cNvPr>
          <p:cNvPicPr/>
          <p:nvPr/>
        </p:nvPicPr>
        <p:blipFill>
          <a:blip r:embed="rId4"/>
          <a:stretch>
            <a:fillRect/>
          </a:stretch>
        </p:blipFill>
        <p:spPr>
          <a:xfrm>
            <a:off x="1148660" y="1238250"/>
            <a:ext cx="8356600" cy="4381500"/>
          </a:xfrm>
          <a:prstGeom prst="rect">
            <a:avLst/>
          </a:prstGeom>
        </p:spPr>
      </p:pic>
    </p:spTree>
    <p:extLst>
      <p:ext uri="{BB962C8B-B14F-4D97-AF65-F5344CB8AC3E}">
        <p14:creationId xmlns:p14="http://schemas.microsoft.com/office/powerpoint/2010/main" val="271025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A4666-874B-F599-4A3D-42CF784AF13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78E9E75-41E1-21F3-FEED-8F0617CD7D91}"/>
              </a:ext>
            </a:extLst>
          </p:cNvPr>
          <p:cNvSpPr>
            <a:spLocks noGrp="1"/>
          </p:cNvSpPr>
          <p:nvPr>
            <p:ph type="sldNum" sz="quarter" idx="10"/>
          </p:nvPr>
        </p:nvSpPr>
        <p:spPr/>
        <p:txBody>
          <a:bodyPr/>
          <a:lstStyle/>
          <a:p>
            <a:fld id="{0F73819E-773B-4A43-88EE-FC0AC92ECDF9}" type="slidenum">
              <a:rPr lang="sv-SE" smtClean="0"/>
              <a:t>164</a:t>
            </a:fld>
            <a:endParaRPr lang="sv-SE"/>
          </a:p>
        </p:txBody>
      </p:sp>
      <p:pic>
        <p:nvPicPr>
          <p:cNvPr id="7" name="Bildobjekt 6">
            <a:extLst>
              <a:ext uri="{FF2B5EF4-FFF2-40B4-BE49-F238E27FC236}">
                <a16:creationId xmlns:a16="http://schemas.microsoft.com/office/drawing/2014/main" id="{921C1258-B7F4-C3CA-B368-9810263469DA}"/>
              </a:ext>
            </a:extLst>
          </p:cNvPr>
          <p:cNvPicPr/>
          <p:nvPr/>
        </p:nvPicPr>
        <p:blipFill>
          <a:blip r:embed="rId2"/>
          <a:stretch>
            <a:fillRect/>
          </a:stretch>
        </p:blipFill>
        <p:spPr>
          <a:xfrm>
            <a:off x="491673" y="6530975"/>
            <a:ext cx="3308350" cy="203200"/>
          </a:xfrm>
          <a:prstGeom prst="rect">
            <a:avLst/>
          </a:prstGeom>
        </p:spPr>
      </p:pic>
      <p:pic>
        <p:nvPicPr>
          <p:cNvPr id="5" name="Bildobjekt 4">
            <a:extLst>
              <a:ext uri="{FF2B5EF4-FFF2-40B4-BE49-F238E27FC236}">
                <a16:creationId xmlns:a16="http://schemas.microsoft.com/office/drawing/2014/main" id="{C16EEC82-6221-A518-236C-5C3291B349DC}"/>
              </a:ext>
            </a:extLst>
          </p:cNvPr>
          <p:cNvPicPr/>
          <p:nvPr/>
        </p:nvPicPr>
        <p:blipFill>
          <a:blip r:embed="rId3"/>
          <a:stretch>
            <a:fillRect/>
          </a:stretch>
        </p:blipFill>
        <p:spPr>
          <a:xfrm>
            <a:off x="1148660" y="301003"/>
            <a:ext cx="10471150" cy="552450"/>
          </a:xfrm>
          <a:prstGeom prst="rect">
            <a:avLst/>
          </a:prstGeom>
        </p:spPr>
      </p:pic>
      <p:pic>
        <p:nvPicPr>
          <p:cNvPr id="3" name="Bildobjekt 2">
            <a:extLst>
              <a:ext uri="{FF2B5EF4-FFF2-40B4-BE49-F238E27FC236}">
                <a16:creationId xmlns:a16="http://schemas.microsoft.com/office/drawing/2014/main" id="{C805647D-0F49-5ACE-941A-2CBD48E981E1}"/>
              </a:ext>
            </a:extLst>
          </p:cNvPr>
          <p:cNvPicPr/>
          <p:nvPr/>
        </p:nvPicPr>
        <p:blipFill>
          <a:blip r:embed="rId4"/>
          <a:stretch>
            <a:fillRect/>
          </a:stretch>
        </p:blipFill>
        <p:spPr>
          <a:xfrm>
            <a:off x="1165225" y="1090613"/>
            <a:ext cx="8585200" cy="4991100"/>
          </a:xfrm>
          <a:prstGeom prst="rect">
            <a:avLst/>
          </a:prstGeom>
        </p:spPr>
      </p:pic>
    </p:spTree>
    <p:extLst>
      <p:ext uri="{BB962C8B-B14F-4D97-AF65-F5344CB8AC3E}">
        <p14:creationId xmlns:p14="http://schemas.microsoft.com/office/powerpoint/2010/main" val="6713397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BDA1-2E45-90CC-1C34-C654AC55182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FB291DDF-CFFA-F756-0DB9-E106C939972D}"/>
              </a:ext>
            </a:extLst>
          </p:cNvPr>
          <p:cNvSpPr>
            <a:spLocks noGrp="1"/>
          </p:cNvSpPr>
          <p:nvPr>
            <p:ph type="sldNum" sz="quarter" idx="10"/>
          </p:nvPr>
        </p:nvSpPr>
        <p:spPr/>
        <p:txBody>
          <a:bodyPr/>
          <a:lstStyle/>
          <a:p>
            <a:fld id="{0F73819E-773B-4A43-88EE-FC0AC92ECDF9}" type="slidenum">
              <a:rPr lang="sv-SE" smtClean="0"/>
              <a:t>165</a:t>
            </a:fld>
            <a:endParaRPr lang="sv-SE"/>
          </a:p>
        </p:txBody>
      </p:sp>
      <p:pic>
        <p:nvPicPr>
          <p:cNvPr id="8" name="Bildobjekt 7">
            <a:extLst>
              <a:ext uri="{FF2B5EF4-FFF2-40B4-BE49-F238E27FC236}">
                <a16:creationId xmlns:a16="http://schemas.microsoft.com/office/drawing/2014/main" id="{A8A3F79D-0098-FBDD-D1A3-413C1A3C95C6}"/>
              </a:ext>
            </a:extLst>
          </p:cNvPr>
          <p:cNvPicPr/>
          <p:nvPr/>
        </p:nvPicPr>
        <p:blipFill>
          <a:blip r:embed="rId2"/>
          <a:stretch>
            <a:fillRect/>
          </a:stretch>
        </p:blipFill>
        <p:spPr>
          <a:xfrm>
            <a:off x="491673" y="6530975"/>
            <a:ext cx="3308350" cy="203200"/>
          </a:xfrm>
          <a:prstGeom prst="rect">
            <a:avLst/>
          </a:prstGeom>
        </p:spPr>
      </p:pic>
      <p:pic>
        <p:nvPicPr>
          <p:cNvPr id="7" name="Bildobjekt 6">
            <a:extLst>
              <a:ext uri="{FF2B5EF4-FFF2-40B4-BE49-F238E27FC236}">
                <a16:creationId xmlns:a16="http://schemas.microsoft.com/office/drawing/2014/main" id="{E8F3951C-1A96-7A0B-338D-EF5E4AC5DF01}"/>
              </a:ext>
            </a:extLst>
          </p:cNvPr>
          <p:cNvPicPr/>
          <p:nvPr/>
        </p:nvPicPr>
        <p:blipFill>
          <a:blip r:embed="rId3"/>
          <a:stretch>
            <a:fillRect/>
          </a:stretch>
        </p:blipFill>
        <p:spPr>
          <a:xfrm>
            <a:off x="1238113" y="301003"/>
            <a:ext cx="10471150" cy="552450"/>
          </a:xfrm>
          <a:prstGeom prst="rect">
            <a:avLst/>
          </a:prstGeom>
        </p:spPr>
      </p:pic>
      <p:sp>
        <p:nvSpPr>
          <p:cNvPr id="5" name="Rectangle 17">
            <a:extLst>
              <a:ext uri="{FF2B5EF4-FFF2-40B4-BE49-F238E27FC236}">
                <a16:creationId xmlns:a16="http://schemas.microsoft.com/office/drawing/2014/main" id="{DD49DC06-88FB-C20F-7C14-3292A348428C}"/>
              </a:ext>
            </a:extLst>
          </p:cNvPr>
          <p:cNvSpPr>
            <a:spLocks noChangeArrowheads="1"/>
          </p:cNvSpPr>
          <p:nvPr/>
        </p:nvSpPr>
        <p:spPr bwMode="auto">
          <a:xfrm>
            <a:off x="8660574" y="2097841"/>
            <a:ext cx="3098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212121"/>
                </a:solidFill>
                <a:effectLst/>
                <a:latin typeface="Arial" panose="020B0604020202020204" pitchFamily="34" charset="0"/>
              </a:rPr>
              <a:t>Andel som o</a:t>
            </a:r>
            <a:r>
              <a:rPr lang="sv-SE" altLang="sv-SE" sz="1100" b="1" dirty="0">
                <a:solidFill>
                  <a:srgbClr val="212121"/>
                </a:solidFill>
              </a:rPr>
              <a:t>bserverat narkotikaförsäljning</a:t>
            </a:r>
            <a:endParaRPr kumimoji="0" lang="sv-SE" altLang="sv-SE" sz="1100" b="1" i="0" u="none" strike="noStrike" cap="none" normalizeH="0" baseline="0" dirty="0">
              <a:ln>
                <a:noFill/>
              </a:ln>
              <a:solidFill>
                <a:srgbClr val="21212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sv-SE" altLang="sv-SE" sz="1000" dirty="0">
                <a:solidFill>
                  <a:srgbClr val="212121"/>
                </a:solidFill>
              </a:rPr>
              <a:t>Ja, mycket ofta + Ja, ganska ofta + Ja, men bara sällan</a:t>
            </a:r>
          </a:p>
        </p:txBody>
      </p:sp>
      <p:pic>
        <p:nvPicPr>
          <p:cNvPr id="2" name="Bildobjekt 1">
            <a:extLst>
              <a:ext uri="{FF2B5EF4-FFF2-40B4-BE49-F238E27FC236}">
                <a16:creationId xmlns:a16="http://schemas.microsoft.com/office/drawing/2014/main" id="{75667D7E-2C00-7E29-EFB6-E4A1E24BC046}"/>
              </a:ext>
            </a:extLst>
          </p:cNvPr>
          <p:cNvPicPr/>
          <p:nvPr/>
        </p:nvPicPr>
        <p:blipFill>
          <a:blip r:embed="rId4"/>
          <a:stretch>
            <a:fillRect/>
          </a:stretch>
        </p:blipFill>
        <p:spPr>
          <a:xfrm>
            <a:off x="1352550" y="2566988"/>
            <a:ext cx="9486900" cy="1720850"/>
          </a:xfrm>
          <a:prstGeom prst="rect">
            <a:avLst/>
          </a:prstGeom>
        </p:spPr>
      </p:pic>
    </p:spTree>
    <p:extLst>
      <p:ext uri="{BB962C8B-B14F-4D97-AF65-F5344CB8AC3E}">
        <p14:creationId xmlns:p14="http://schemas.microsoft.com/office/powerpoint/2010/main" val="23521569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B40E6-F0CC-CE0F-9C52-D6FE7D76441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EF07291-B746-5FC5-EE90-022B24A302D9}"/>
              </a:ext>
            </a:extLst>
          </p:cNvPr>
          <p:cNvSpPr>
            <a:spLocks noGrp="1"/>
          </p:cNvSpPr>
          <p:nvPr>
            <p:ph type="sldNum" sz="quarter" idx="10"/>
          </p:nvPr>
        </p:nvSpPr>
        <p:spPr/>
        <p:txBody>
          <a:bodyPr/>
          <a:lstStyle/>
          <a:p>
            <a:fld id="{0F73819E-773B-4A43-88EE-FC0AC92ECDF9}" type="slidenum">
              <a:rPr lang="sv-SE" smtClean="0"/>
              <a:t>166</a:t>
            </a:fld>
            <a:endParaRPr lang="sv-SE"/>
          </a:p>
        </p:txBody>
      </p:sp>
      <p:pic>
        <p:nvPicPr>
          <p:cNvPr id="7" name="Bildobjekt 6">
            <a:extLst>
              <a:ext uri="{FF2B5EF4-FFF2-40B4-BE49-F238E27FC236}">
                <a16:creationId xmlns:a16="http://schemas.microsoft.com/office/drawing/2014/main" id="{36FE4E80-1290-2C54-2FDD-AF60B7749BD3}"/>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B69CA67-9259-A836-00DD-20F55AA08AD0}"/>
              </a:ext>
            </a:extLst>
          </p:cNvPr>
          <p:cNvPicPr/>
          <p:nvPr/>
        </p:nvPicPr>
        <p:blipFill>
          <a:blip r:embed="rId3"/>
          <a:stretch>
            <a:fillRect/>
          </a:stretch>
        </p:blipFill>
        <p:spPr>
          <a:xfrm>
            <a:off x="1238113" y="301003"/>
            <a:ext cx="10471150" cy="552450"/>
          </a:xfrm>
          <a:prstGeom prst="rect">
            <a:avLst/>
          </a:prstGeom>
        </p:spPr>
      </p:pic>
      <p:pic>
        <p:nvPicPr>
          <p:cNvPr id="5" name="Bildobjekt 4">
            <a:extLst>
              <a:ext uri="{FF2B5EF4-FFF2-40B4-BE49-F238E27FC236}">
                <a16:creationId xmlns:a16="http://schemas.microsoft.com/office/drawing/2014/main" id="{7F134D43-9119-B568-3CBE-CB39E91AE879}"/>
              </a:ext>
            </a:extLst>
          </p:cNvPr>
          <p:cNvPicPr/>
          <p:nvPr/>
        </p:nvPicPr>
        <p:blipFill>
          <a:blip r:embed="rId4"/>
          <a:stretch>
            <a:fillRect/>
          </a:stretch>
        </p:blipFill>
        <p:spPr>
          <a:xfrm>
            <a:off x="1238113" y="1238250"/>
            <a:ext cx="8356600" cy="4381500"/>
          </a:xfrm>
          <a:prstGeom prst="rect">
            <a:avLst/>
          </a:prstGeom>
        </p:spPr>
      </p:pic>
    </p:spTree>
    <p:extLst>
      <p:ext uri="{BB962C8B-B14F-4D97-AF65-F5344CB8AC3E}">
        <p14:creationId xmlns:p14="http://schemas.microsoft.com/office/powerpoint/2010/main" val="76591669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F4E8C-7C23-13DF-06EC-1279D882344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6A8DEC9-4170-0506-7E54-A56DEBE1874E}"/>
              </a:ext>
            </a:extLst>
          </p:cNvPr>
          <p:cNvSpPr>
            <a:spLocks noGrp="1"/>
          </p:cNvSpPr>
          <p:nvPr>
            <p:ph type="sldNum" sz="quarter" idx="10"/>
          </p:nvPr>
        </p:nvSpPr>
        <p:spPr/>
        <p:txBody>
          <a:bodyPr/>
          <a:lstStyle/>
          <a:p>
            <a:fld id="{0F73819E-773B-4A43-88EE-FC0AC92ECDF9}" type="slidenum">
              <a:rPr lang="sv-SE" smtClean="0"/>
              <a:t>167</a:t>
            </a:fld>
            <a:endParaRPr lang="sv-SE"/>
          </a:p>
        </p:txBody>
      </p:sp>
      <p:pic>
        <p:nvPicPr>
          <p:cNvPr id="7" name="Bildobjekt 6">
            <a:extLst>
              <a:ext uri="{FF2B5EF4-FFF2-40B4-BE49-F238E27FC236}">
                <a16:creationId xmlns:a16="http://schemas.microsoft.com/office/drawing/2014/main" id="{FD501DC7-1001-90D4-CD4C-94A96E5DFF4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336B9371-BE1A-1E0B-B242-C35E105BD533}"/>
              </a:ext>
            </a:extLst>
          </p:cNvPr>
          <p:cNvPicPr/>
          <p:nvPr/>
        </p:nvPicPr>
        <p:blipFill>
          <a:blip r:embed="rId3"/>
          <a:stretch>
            <a:fillRect/>
          </a:stretch>
        </p:blipFill>
        <p:spPr>
          <a:xfrm>
            <a:off x="1238113" y="301003"/>
            <a:ext cx="10471150" cy="552450"/>
          </a:xfrm>
          <a:prstGeom prst="rect">
            <a:avLst/>
          </a:prstGeom>
        </p:spPr>
      </p:pic>
      <p:pic>
        <p:nvPicPr>
          <p:cNvPr id="2" name="Bildobjekt 1">
            <a:extLst>
              <a:ext uri="{FF2B5EF4-FFF2-40B4-BE49-F238E27FC236}">
                <a16:creationId xmlns:a16="http://schemas.microsoft.com/office/drawing/2014/main" id="{F3552D80-A04F-92D4-713D-B9537E98D454}"/>
              </a:ext>
            </a:extLst>
          </p:cNvPr>
          <p:cNvPicPr/>
          <p:nvPr/>
        </p:nvPicPr>
        <p:blipFill>
          <a:blip r:embed="rId4"/>
          <a:stretch>
            <a:fillRect/>
          </a:stretch>
        </p:blipFill>
        <p:spPr>
          <a:xfrm>
            <a:off x="1254125" y="1041400"/>
            <a:ext cx="8585200" cy="4991100"/>
          </a:xfrm>
          <a:prstGeom prst="rect">
            <a:avLst/>
          </a:prstGeom>
        </p:spPr>
      </p:pic>
    </p:spTree>
    <p:extLst>
      <p:ext uri="{BB962C8B-B14F-4D97-AF65-F5344CB8AC3E}">
        <p14:creationId xmlns:p14="http://schemas.microsoft.com/office/powerpoint/2010/main" val="14094624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B1988-1074-A8DD-318D-311F818C00F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12BBBF-BA89-EEB0-DC21-B9915CBB0475}"/>
              </a:ext>
            </a:extLst>
          </p:cNvPr>
          <p:cNvSpPr>
            <a:spLocks noGrp="1"/>
          </p:cNvSpPr>
          <p:nvPr>
            <p:ph type="sldNum" sz="quarter" idx="10"/>
          </p:nvPr>
        </p:nvSpPr>
        <p:spPr/>
        <p:txBody>
          <a:bodyPr/>
          <a:lstStyle/>
          <a:p>
            <a:fld id="{0F73819E-773B-4A43-88EE-FC0AC92ECDF9}" type="slidenum">
              <a:rPr lang="sv-SE" smtClean="0"/>
              <a:t>168</a:t>
            </a:fld>
            <a:endParaRPr lang="sv-SE"/>
          </a:p>
        </p:txBody>
      </p:sp>
      <p:pic>
        <p:nvPicPr>
          <p:cNvPr id="7" name="Bildobjekt 6">
            <a:extLst>
              <a:ext uri="{FF2B5EF4-FFF2-40B4-BE49-F238E27FC236}">
                <a16:creationId xmlns:a16="http://schemas.microsoft.com/office/drawing/2014/main" id="{6077DD09-45EB-D074-2530-855D2BB5645A}"/>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1925148-98F2-6E4F-9F98-2C281D28863D}"/>
              </a:ext>
            </a:extLst>
          </p:cNvPr>
          <p:cNvPicPr/>
          <p:nvPr/>
        </p:nvPicPr>
        <p:blipFill>
          <a:blip r:embed="rId3"/>
          <a:stretch>
            <a:fillRect/>
          </a:stretch>
        </p:blipFill>
        <p:spPr>
          <a:xfrm>
            <a:off x="1317626" y="301003"/>
            <a:ext cx="10471150" cy="552450"/>
          </a:xfrm>
          <a:prstGeom prst="rect">
            <a:avLst/>
          </a:prstGeom>
        </p:spPr>
      </p:pic>
      <p:pic>
        <p:nvPicPr>
          <p:cNvPr id="5" name="Bildobjekt 4">
            <a:extLst>
              <a:ext uri="{FF2B5EF4-FFF2-40B4-BE49-F238E27FC236}">
                <a16:creationId xmlns:a16="http://schemas.microsoft.com/office/drawing/2014/main" id="{CC04F235-144B-09C7-2202-0CB762626318}"/>
              </a:ext>
            </a:extLst>
          </p:cNvPr>
          <p:cNvPicPr/>
          <p:nvPr/>
        </p:nvPicPr>
        <p:blipFill>
          <a:blip r:embed="rId4"/>
          <a:stretch>
            <a:fillRect/>
          </a:stretch>
        </p:blipFill>
        <p:spPr>
          <a:xfrm>
            <a:off x="2301875" y="1963738"/>
            <a:ext cx="7588250" cy="2927350"/>
          </a:xfrm>
          <a:prstGeom prst="rect">
            <a:avLst/>
          </a:prstGeom>
        </p:spPr>
      </p:pic>
    </p:spTree>
    <p:extLst>
      <p:ext uri="{BB962C8B-B14F-4D97-AF65-F5344CB8AC3E}">
        <p14:creationId xmlns:p14="http://schemas.microsoft.com/office/powerpoint/2010/main" val="33060173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B87C7-A7C9-DC36-E1D7-7707834B3C8B}"/>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8CEA5BB-705A-C3F8-B293-0C9AA6D210C7}"/>
              </a:ext>
            </a:extLst>
          </p:cNvPr>
          <p:cNvSpPr>
            <a:spLocks noGrp="1"/>
          </p:cNvSpPr>
          <p:nvPr>
            <p:ph type="sldNum" sz="quarter" idx="10"/>
          </p:nvPr>
        </p:nvSpPr>
        <p:spPr/>
        <p:txBody>
          <a:bodyPr/>
          <a:lstStyle/>
          <a:p>
            <a:fld id="{0F73819E-773B-4A43-88EE-FC0AC92ECDF9}" type="slidenum">
              <a:rPr lang="sv-SE" smtClean="0"/>
              <a:t>169</a:t>
            </a:fld>
            <a:endParaRPr lang="sv-SE"/>
          </a:p>
        </p:txBody>
      </p:sp>
      <p:pic>
        <p:nvPicPr>
          <p:cNvPr id="7" name="Bildobjekt 6">
            <a:extLst>
              <a:ext uri="{FF2B5EF4-FFF2-40B4-BE49-F238E27FC236}">
                <a16:creationId xmlns:a16="http://schemas.microsoft.com/office/drawing/2014/main" id="{62027C95-56C0-377D-2E12-A09420D8332A}"/>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A463865C-551C-C343-68E7-DA9A784D35C8}"/>
              </a:ext>
            </a:extLst>
          </p:cNvPr>
          <p:cNvPicPr/>
          <p:nvPr/>
        </p:nvPicPr>
        <p:blipFill>
          <a:blip r:embed="rId3"/>
          <a:stretch>
            <a:fillRect/>
          </a:stretch>
        </p:blipFill>
        <p:spPr>
          <a:xfrm>
            <a:off x="1317626" y="301003"/>
            <a:ext cx="10471150" cy="552450"/>
          </a:xfrm>
          <a:prstGeom prst="rect">
            <a:avLst/>
          </a:prstGeom>
        </p:spPr>
      </p:pic>
      <p:pic>
        <p:nvPicPr>
          <p:cNvPr id="5" name="Bildobjekt 4">
            <a:extLst>
              <a:ext uri="{FF2B5EF4-FFF2-40B4-BE49-F238E27FC236}">
                <a16:creationId xmlns:a16="http://schemas.microsoft.com/office/drawing/2014/main" id="{E6ECE10B-F01A-01A7-9798-FE4CC607F215}"/>
              </a:ext>
            </a:extLst>
          </p:cNvPr>
          <p:cNvPicPr/>
          <p:nvPr/>
        </p:nvPicPr>
        <p:blipFill>
          <a:blip r:embed="rId4"/>
          <a:stretch>
            <a:fillRect/>
          </a:stretch>
        </p:blipFill>
        <p:spPr>
          <a:xfrm>
            <a:off x="1317626" y="1238250"/>
            <a:ext cx="8356600" cy="4381500"/>
          </a:xfrm>
          <a:prstGeom prst="rect">
            <a:avLst/>
          </a:prstGeom>
        </p:spPr>
      </p:pic>
    </p:spTree>
    <p:extLst>
      <p:ext uri="{BB962C8B-B14F-4D97-AF65-F5344CB8AC3E}">
        <p14:creationId xmlns:p14="http://schemas.microsoft.com/office/powerpoint/2010/main" val="402557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5EF02-C23C-D237-3E1E-B88F65F50FA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9274F1A-42A9-D475-070D-3AE015CE22CE}"/>
              </a:ext>
            </a:extLst>
          </p:cNvPr>
          <p:cNvSpPr>
            <a:spLocks noGrp="1"/>
          </p:cNvSpPr>
          <p:nvPr>
            <p:ph type="sldNum" sz="quarter" idx="10"/>
          </p:nvPr>
        </p:nvSpPr>
        <p:spPr/>
        <p:txBody>
          <a:bodyPr/>
          <a:lstStyle/>
          <a:p>
            <a:fld id="{0F73819E-773B-4A43-88EE-FC0AC92ECDF9}" type="slidenum">
              <a:rPr lang="sv-SE" smtClean="0"/>
              <a:t>17</a:t>
            </a:fld>
            <a:endParaRPr lang="sv-SE"/>
          </a:p>
        </p:txBody>
      </p:sp>
      <p:pic>
        <p:nvPicPr>
          <p:cNvPr id="6" name="Bildobjekt 5">
            <a:extLst>
              <a:ext uri="{FF2B5EF4-FFF2-40B4-BE49-F238E27FC236}">
                <a16:creationId xmlns:a16="http://schemas.microsoft.com/office/drawing/2014/main" id="{3CFBD17B-73FE-4476-3577-A09E04655635}"/>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BA461B22-B45B-C6CD-D596-0F541020B308}"/>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C5169A1A-AADC-90BF-DF83-1B11AC585368}"/>
              </a:ext>
            </a:extLst>
          </p:cNvPr>
          <p:cNvPicPr/>
          <p:nvPr/>
        </p:nvPicPr>
        <p:blipFill>
          <a:blip r:embed="rId4"/>
          <a:stretch>
            <a:fillRect/>
          </a:stretch>
        </p:blipFill>
        <p:spPr>
          <a:xfrm>
            <a:off x="515938" y="1238250"/>
            <a:ext cx="8356600" cy="4381500"/>
          </a:xfrm>
          <a:prstGeom prst="rect">
            <a:avLst/>
          </a:prstGeom>
        </p:spPr>
      </p:pic>
    </p:spTree>
    <p:extLst>
      <p:ext uri="{BB962C8B-B14F-4D97-AF65-F5344CB8AC3E}">
        <p14:creationId xmlns:p14="http://schemas.microsoft.com/office/powerpoint/2010/main" val="376003568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8070F-C9D8-AE96-2844-642C7B58F53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2EC68ED-6190-6418-A07D-38909AF59DF2}"/>
              </a:ext>
            </a:extLst>
          </p:cNvPr>
          <p:cNvSpPr>
            <a:spLocks noGrp="1"/>
          </p:cNvSpPr>
          <p:nvPr>
            <p:ph type="sldNum" sz="quarter" idx="10"/>
          </p:nvPr>
        </p:nvSpPr>
        <p:spPr/>
        <p:txBody>
          <a:bodyPr/>
          <a:lstStyle/>
          <a:p>
            <a:fld id="{0F73819E-773B-4A43-88EE-FC0AC92ECDF9}" type="slidenum">
              <a:rPr lang="sv-SE" smtClean="0"/>
              <a:t>170</a:t>
            </a:fld>
            <a:endParaRPr lang="sv-SE"/>
          </a:p>
        </p:txBody>
      </p:sp>
      <p:pic>
        <p:nvPicPr>
          <p:cNvPr id="7" name="Bildobjekt 6">
            <a:extLst>
              <a:ext uri="{FF2B5EF4-FFF2-40B4-BE49-F238E27FC236}">
                <a16:creationId xmlns:a16="http://schemas.microsoft.com/office/drawing/2014/main" id="{20075251-E3BD-FCD0-2A5D-6CA522A511B4}"/>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A24051AF-6BFD-864E-B665-4A601687930C}"/>
              </a:ext>
            </a:extLst>
          </p:cNvPr>
          <p:cNvPicPr/>
          <p:nvPr/>
        </p:nvPicPr>
        <p:blipFill>
          <a:blip r:embed="rId3"/>
          <a:stretch>
            <a:fillRect/>
          </a:stretch>
        </p:blipFill>
        <p:spPr>
          <a:xfrm>
            <a:off x="1317626" y="301003"/>
            <a:ext cx="10471150" cy="552450"/>
          </a:xfrm>
          <a:prstGeom prst="rect">
            <a:avLst/>
          </a:prstGeom>
        </p:spPr>
      </p:pic>
      <p:pic>
        <p:nvPicPr>
          <p:cNvPr id="2" name="Bildobjekt 1">
            <a:extLst>
              <a:ext uri="{FF2B5EF4-FFF2-40B4-BE49-F238E27FC236}">
                <a16:creationId xmlns:a16="http://schemas.microsoft.com/office/drawing/2014/main" id="{8CDD1755-9070-3BD4-E454-7D059DE10A61}"/>
              </a:ext>
            </a:extLst>
          </p:cNvPr>
          <p:cNvPicPr/>
          <p:nvPr/>
        </p:nvPicPr>
        <p:blipFill>
          <a:blip r:embed="rId4"/>
          <a:stretch>
            <a:fillRect/>
          </a:stretch>
        </p:blipFill>
        <p:spPr>
          <a:xfrm>
            <a:off x="1333500" y="1120775"/>
            <a:ext cx="8585200" cy="4991100"/>
          </a:xfrm>
          <a:prstGeom prst="rect">
            <a:avLst/>
          </a:prstGeom>
        </p:spPr>
      </p:pic>
    </p:spTree>
    <p:extLst>
      <p:ext uri="{BB962C8B-B14F-4D97-AF65-F5344CB8AC3E}">
        <p14:creationId xmlns:p14="http://schemas.microsoft.com/office/powerpoint/2010/main" val="88922284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FC8EA-619E-DC5A-EAE4-372971E9E570}"/>
            </a:ext>
          </a:extLst>
        </p:cNvPr>
        <p:cNvGrpSpPr/>
        <p:nvPr/>
      </p:nvGrpSpPr>
      <p:grpSpPr>
        <a:xfrm>
          <a:off x="0" y="0"/>
          <a:ext cx="0" cy="0"/>
          <a:chOff x="0" y="0"/>
          <a:chExt cx="0" cy="0"/>
        </a:xfrm>
      </p:grpSpPr>
      <p:pic>
        <p:nvPicPr>
          <p:cNvPr id="7" name="Platshållare för bild 6" descr="En bild som visar skärmbild, tecknad serie, ljus, konst&#10;&#10;AI-genererat innehåll kan vara felaktigt.">
            <a:extLst>
              <a:ext uri="{FF2B5EF4-FFF2-40B4-BE49-F238E27FC236}">
                <a16:creationId xmlns:a16="http://schemas.microsoft.com/office/drawing/2014/main" id="{9D5F3311-B559-8B73-4475-553DB4E4217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53" b="853"/>
          <a:stretch>
            <a:fillRect/>
          </a:stretch>
        </p:blipFill>
        <p:spPr/>
      </p:pic>
      <p:sp>
        <p:nvSpPr>
          <p:cNvPr id="3" name="Rubrik 2">
            <a:extLst>
              <a:ext uri="{FF2B5EF4-FFF2-40B4-BE49-F238E27FC236}">
                <a16:creationId xmlns:a16="http://schemas.microsoft.com/office/drawing/2014/main" id="{4FBF640A-4706-5C2C-C11E-D3993A948ED2}"/>
              </a:ext>
            </a:extLst>
          </p:cNvPr>
          <p:cNvSpPr>
            <a:spLocks noGrp="1"/>
          </p:cNvSpPr>
          <p:nvPr>
            <p:ph type="title"/>
          </p:nvPr>
        </p:nvSpPr>
        <p:spPr>
          <a:xfrm>
            <a:off x="874710" y="1665288"/>
            <a:ext cx="6603775" cy="1150937"/>
          </a:xfrm>
        </p:spPr>
        <p:txBody>
          <a:bodyPr/>
          <a:lstStyle/>
          <a:p>
            <a:r>
              <a:rPr lang="sv-SE" dirty="0"/>
              <a:t>KOMMUNENS AGERANDE</a:t>
            </a:r>
          </a:p>
        </p:txBody>
      </p:sp>
      <p:sp>
        <p:nvSpPr>
          <p:cNvPr id="4" name="Platshållare för bildnummer 3">
            <a:extLst>
              <a:ext uri="{FF2B5EF4-FFF2-40B4-BE49-F238E27FC236}">
                <a16:creationId xmlns:a16="http://schemas.microsoft.com/office/drawing/2014/main" id="{4AE73885-1E74-97EA-6518-EFB88B5945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819E-773B-4A43-88EE-FC0AC92ECDF9}" type="slidenum">
              <a:rPr kumimoji="0" lang="sv-SE"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sv-SE"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8649480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754F-62E4-1CBA-9F40-7464C8068DC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674AF06-BE46-107F-3209-7645D3A732D0}"/>
              </a:ext>
            </a:extLst>
          </p:cNvPr>
          <p:cNvSpPr>
            <a:spLocks noGrp="1"/>
          </p:cNvSpPr>
          <p:nvPr>
            <p:ph type="sldNum" sz="quarter" idx="10"/>
          </p:nvPr>
        </p:nvSpPr>
        <p:spPr/>
        <p:txBody>
          <a:bodyPr/>
          <a:lstStyle/>
          <a:p>
            <a:fld id="{0F73819E-773B-4A43-88EE-FC0AC92ECDF9}" type="slidenum">
              <a:rPr lang="sv-SE" smtClean="0"/>
              <a:t>172</a:t>
            </a:fld>
            <a:endParaRPr lang="sv-SE"/>
          </a:p>
        </p:txBody>
      </p:sp>
      <p:pic>
        <p:nvPicPr>
          <p:cNvPr id="8" name="Bildobjekt 7">
            <a:extLst>
              <a:ext uri="{FF2B5EF4-FFF2-40B4-BE49-F238E27FC236}">
                <a16:creationId xmlns:a16="http://schemas.microsoft.com/office/drawing/2014/main" id="{B4F7EFB9-F44A-A8FC-B0CA-A1E7DD8331D7}"/>
              </a:ext>
            </a:extLst>
          </p:cNvPr>
          <p:cNvPicPr/>
          <p:nvPr/>
        </p:nvPicPr>
        <p:blipFill>
          <a:blip r:embed="rId2"/>
          <a:stretch>
            <a:fillRect/>
          </a:stretch>
        </p:blipFill>
        <p:spPr>
          <a:xfrm>
            <a:off x="491673" y="6530975"/>
            <a:ext cx="3308350" cy="203200"/>
          </a:xfrm>
          <a:prstGeom prst="rect">
            <a:avLst/>
          </a:prstGeom>
        </p:spPr>
      </p:pic>
      <p:pic>
        <p:nvPicPr>
          <p:cNvPr id="7" name="Bildobjekt 6">
            <a:extLst>
              <a:ext uri="{FF2B5EF4-FFF2-40B4-BE49-F238E27FC236}">
                <a16:creationId xmlns:a16="http://schemas.microsoft.com/office/drawing/2014/main" id="{FA90DCB4-E475-1527-76B2-3FCC7DE9B80C}"/>
              </a:ext>
            </a:extLst>
          </p:cNvPr>
          <p:cNvPicPr/>
          <p:nvPr/>
        </p:nvPicPr>
        <p:blipFill>
          <a:blip r:embed="rId3"/>
          <a:stretch>
            <a:fillRect/>
          </a:stretch>
        </p:blipFill>
        <p:spPr>
          <a:xfrm>
            <a:off x="1178479" y="301003"/>
            <a:ext cx="10471150" cy="806450"/>
          </a:xfrm>
          <a:prstGeom prst="rect">
            <a:avLst/>
          </a:prstGeom>
        </p:spPr>
      </p:pic>
      <p:sp>
        <p:nvSpPr>
          <p:cNvPr id="5" name="Rectangle 17">
            <a:extLst>
              <a:ext uri="{FF2B5EF4-FFF2-40B4-BE49-F238E27FC236}">
                <a16:creationId xmlns:a16="http://schemas.microsoft.com/office/drawing/2014/main" id="{05C123E0-23BE-456B-E067-D244C8C6A794}"/>
              </a:ext>
            </a:extLst>
          </p:cNvPr>
          <p:cNvSpPr>
            <a:spLocks noChangeArrowheads="1"/>
          </p:cNvSpPr>
          <p:nvPr/>
        </p:nvSpPr>
        <p:spPr bwMode="auto">
          <a:xfrm>
            <a:off x="8660574" y="2058085"/>
            <a:ext cx="30981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212121"/>
                </a:solidFill>
                <a:effectLst/>
                <a:latin typeface="Arial" panose="020B0604020202020204" pitchFamily="34" charset="0"/>
              </a:rPr>
              <a:t>Andel som anser kommunen INTE arbetar brottsförebyggande och trygghetsskapande</a:t>
            </a:r>
          </a:p>
          <a:p>
            <a:pPr marL="0" marR="0" lvl="0" indent="0" algn="ctr" defTabSz="914400" rtl="0" eaLnBrk="0" fontAlgn="base" latinLnBrk="0" hangingPunct="0">
              <a:lnSpc>
                <a:spcPct val="100000"/>
              </a:lnSpc>
              <a:spcBef>
                <a:spcPct val="0"/>
              </a:spcBef>
              <a:spcAft>
                <a:spcPct val="0"/>
              </a:spcAft>
              <a:buClrTx/>
              <a:buSzTx/>
              <a:buFontTx/>
              <a:buNone/>
              <a:tabLst/>
            </a:pPr>
            <a:r>
              <a:rPr lang="sv-SE" altLang="sv-SE" sz="1000" dirty="0">
                <a:solidFill>
                  <a:srgbClr val="212121"/>
                </a:solidFill>
              </a:rPr>
              <a:t>Instämmer inte + Instämmer absolut inte</a:t>
            </a:r>
          </a:p>
        </p:txBody>
      </p:sp>
      <p:pic>
        <p:nvPicPr>
          <p:cNvPr id="2" name="Bildobjekt 1">
            <a:extLst>
              <a:ext uri="{FF2B5EF4-FFF2-40B4-BE49-F238E27FC236}">
                <a16:creationId xmlns:a16="http://schemas.microsoft.com/office/drawing/2014/main" id="{2F9EA2CF-F4BB-2F03-C556-81720E11FB3B}"/>
              </a:ext>
            </a:extLst>
          </p:cNvPr>
          <p:cNvPicPr/>
          <p:nvPr/>
        </p:nvPicPr>
        <p:blipFill>
          <a:blip r:embed="rId4"/>
          <a:stretch>
            <a:fillRect/>
          </a:stretch>
        </p:blipFill>
        <p:spPr>
          <a:xfrm>
            <a:off x="1352550" y="2616683"/>
            <a:ext cx="9486900" cy="1720850"/>
          </a:xfrm>
          <a:prstGeom prst="rect">
            <a:avLst/>
          </a:prstGeom>
        </p:spPr>
      </p:pic>
    </p:spTree>
    <p:extLst>
      <p:ext uri="{BB962C8B-B14F-4D97-AF65-F5344CB8AC3E}">
        <p14:creationId xmlns:p14="http://schemas.microsoft.com/office/powerpoint/2010/main" val="71558984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3D296-6A47-1F9F-0037-132959663596}"/>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0522BBE-C864-ADB7-5AC0-CD8409B453D2}"/>
              </a:ext>
            </a:extLst>
          </p:cNvPr>
          <p:cNvSpPr>
            <a:spLocks noGrp="1"/>
          </p:cNvSpPr>
          <p:nvPr>
            <p:ph type="sldNum" sz="quarter" idx="10"/>
          </p:nvPr>
        </p:nvSpPr>
        <p:spPr/>
        <p:txBody>
          <a:bodyPr/>
          <a:lstStyle/>
          <a:p>
            <a:fld id="{0F73819E-773B-4A43-88EE-FC0AC92ECDF9}" type="slidenum">
              <a:rPr lang="sv-SE" smtClean="0"/>
              <a:t>173</a:t>
            </a:fld>
            <a:endParaRPr lang="sv-SE"/>
          </a:p>
        </p:txBody>
      </p:sp>
      <p:pic>
        <p:nvPicPr>
          <p:cNvPr id="7" name="Bildobjekt 6">
            <a:extLst>
              <a:ext uri="{FF2B5EF4-FFF2-40B4-BE49-F238E27FC236}">
                <a16:creationId xmlns:a16="http://schemas.microsoft.com/office/drawing/2014/main" id="{AF9142BD-44EB-B98D-9101-9DC78230C37D}"/>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3479CA17-6D13-2C37-23B0-A15C3CB76766}"/>
              </a:ext>
            </a:extLst>
          </p:cNvPr>
          <p:cNvPicPr/>
          <p:nvPr/>
        </p:nvPicPr>
        <p:blipFill>
          <a:blip r:embed="rId3"/>
          <a:stretch>
            <a:fillRect/>
          </a:stretch>
        </p:blipFill>
        <p:spPr>
          <a:xfrm>
            <a:off x="1178479" y="301003"/>
            <a:ext cx="10471150" cy="806450"/>
          </a:xfrm>
          <a:prstGeom prst="rect">
            <a:avLst/>
          </a:prstGeom>
        </p:spPr>
      </p:pic>
      <p:pic>
        <p:nvPicPr>
          <p:cNvPr id="5" name="Bildobjekt 4">
            <a:extLst>
              <a:ext uri="{FF2B5EF4-FFF2-40B4-BE49-F238E27FC236}">
                <a16:creationId xmlns:a16="http://schemas.microsoft.com/office/drawing/2014/main" id="{2BA56098-6BA1-1CA5-BDE5-3C4C0FB82FBA}"/>
              </a:ext>
            </a:extLst>
          </p:cNvPr>
          <p:cNvPicPr/>
          <p:nvPr/>
        </p:nvPicPr>
        <p:blipFill>
          <a:blip r:embed="rId4"/>
          <a:stretch>
            <a:fillRect/>
          </a:stretch>
        </p:blipFill>
        <p:spPr>
          <a:xfrm>
            <a:off x="1178479" y="1450180"/>
            <a:ext cx="8356600" cy="4381500"/>
          </a:xfrm>
          <a:prstGeom prst="rect">
            <a:avLst/>
          </a:prstGeom>
        </p:spPr>
      </p:pic>
    </p:spTree>
    <p:extLst>
      <p:ext uri="{BB962C8B-B14F-4D97-AF65-F5344CB8AC3E}">
        <p14:creationId xmlns:p14="http://schemas.microsoft.com/office/powerpoint/2010/main" val="27676825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BF384-2A1A-9BD6-A190-8D85D63689A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B39D026-6C9F-7200-723A-F29CFCA430B9}"/>
              </a:ext>
            </a:extLst>
          </p:cNvPr>
          <p:cNvSpPr>
            <a:spLocks noGrp="1"/>
          </p:cNvSpPr>
          <p:nvPr>
            <p:ph type="sldNum" sz="quarter" idx="10"/>
          </p:nvPr>
        </p:nvSpPr>
        <p:spPr/>
        <p:txBody>
          <a:bodyPr/>
          <a:lstStyle/>
          <a:p>
            <a:fld id="{0F73819E-773B-4A43-88EE-FC0AC92ECDF9}" type="slidenum">
              <a:rPr lang="sv-SE" smtClean="0"/>
              <a:t>174</a:t>
            </a:fld>
            <a:endParaRPr lang="sv-SE"/>
          </a:p>
        </p:txBody>
      </p:sp>
      <p:pic>
        <p:nvPicPr>
          <p:cNvPr id="7" name="Bildobjekt 6">
            <a:extLst>
              <a:ext uri="{FF2B5EF4-FFF2-40B4-BE49-F238E27FC236}">
                <a16:creationId xmlns:a16="http://schemas.microsoft.com/office/drawing/2014/main" id="{CD54B4D1-BCE3-3BA8-6450-C5A786FB2EE0}"/>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9C405C1C-DB06-E198-DD0F-B5106486A295}"/>
              </a:ext>
            </a:extLst>
          </p:cNvPr>
          <p:cNvPicPr/>
          <p:nvPr/>
        </p:nvPicPr>
        <p:blipFill>
          <a:blip r:embed="rId3"/>
          <a:stretch>
            <a:fillRect/>
          </a:stretch>
        </p:blipFill>
        <p:spPr>
          <a:xfrm>
            <a:off x="1178479" y="301003"/>
            <a:ext cx="10471150" cy="806450"/>
          </a:xfrm>
          <a:prstGeom prst="rect">
            <a:avLst/>
          </a:prstGeom>
        </p:spPr>
      </p:pic>
      <p:pic>
        <p:nvPicPr>
          <p:cNvPr id="2" name="Bildobjekt 1">
            <a:extLst>
              <a:ext uri="{FF2B5EF4-FFF2-40B4-BE49-F238E27FC236}">
                <a16:creationId xmlns:a16="http://schemas.microsoft.com/office/drawing/2014/main" id="{CD587830-B38A-220D-3876-13E7BA2DBEDD}"/>
              </a:ext>
            </a:extLst>
          </p:cNvPr>
          <p:cNvPicPr/>
          <p:nvPr/>
        </p:nvPicPr>
        <p:blipFill>
          <a:blip r:embed="rId4"/>
          <a:stretch>
            <a:fillRect/>
          </a:stretch>
        </p:blipFill>
        <p:spPr>
          <a:xfrm>
            <a:off x="1193800" y="1341438"/>
            <a:ext cx="8585200" cy="4991100"/>
          </a:xfrm>
          <a:prstGeom prst="rect">
            <a:avLst/>
          </a:prstGeom>
        </p:spPr>
      </p:pic>
    </p:spTree>
    <p:extLst>
      <p:ext uri="{BB962C8B-B14F-4D97-AF65-F5344CB8AC3E}">
        <p14:creationId xmlns:p14="http://schemas.microsoft.com/office/powerpoint/2010/main" val="240091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00147-AF09-FAD0-89C9-456A77335DD8}"/>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7522948-E9A4-404F-4083-B9415170E3DA}"/>
              </a:ext>
            </a:extLst>
          </p:cNvPr>
          <p:cNvSpPr>
            <a:spLocks noGrp="1"/>
          </p:cNvSpPr>
          <p:nvPr>
            <p:ph type="sldNum" sz="quarter" idx="10"/>
          </p:nvPr>
        </p:nvSpPr>
        <p:spPr/>
        <p:txBody>
          <a:bodyPr/>
          <a:lstStyle/>
          <a:p>
            <a:fld id="{0F73819E-773B-4A43-88EE-FC0AC92ECDF9}" type="slidenum">
              <a:rPr lang="sv-SE" smtClean="0"/>
              <a:t>18</a:t>
            </a:fld>
            <a:endParaRPr lang="sv-SE"/>
          </a:p>
        </p:txBody>
      </p:sp>
      <p:pic>
        <p:nvPicPr>
          <p:cNvPr id="6" name="Bildobjekt 5">
            <a:extLst>
              <a:ext uri="{FF2B5EF4-FFF2-40B4-BE49-F238E27FC236}">
                <a16:creationId xmlns:a16="http://schemas.microsoft.com/office/drawing/2014/main" id="{3FBFEDEA-64DF-5CD1-B6A7-DF4BD299BD5C}"/>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A005DBB3-130F-1089-1CFC-843C615EE38E}"/>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1CD9D376-BF2F-B41C-8D4A-8DDF51B8D4D3}"/>
              </a:ext>
            </a:extLst>
          </p:cNvPr>
          <p:cNvPicPr/>
          <p:nvPr/>
        </p:nvPicPr>
        <p:blipFill>
          <a:blip r:embed="rId4"/>
          <a:stretch>
            <a:fillRect/>
          </a:stretch>
        </p:blipFill>
        <p:spPr>
          <a:xfrm>
            <a:off x="531813" y="1201738"/>
            <a:ext cx="8585200" cy="4991100"/>
          </a:xfrm>
          <a:prstGeom prst="rect">
            <a:avLst/>
          </a:prstGeom>
        </p:spPr>
      </p:pic>
    </p:spTree>
    <p:extLst>
      <p:ext uri="{BB962C8B-B14F-4D97-AF65-F5344CB8AC3E}">
        <p14:creationId xmlns:p14="http://schemas.microsoft.com/office/powerpoint/2010/main" val="3869501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E1621-273F-108E-F692-5019FD14EAD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9CC079C-D0B4-82B2-2882-406DD8576CED}"/>
              </a:ext>
            </a:extLst>
          </p:cNvPr>
          <p:cNvSpPr>
            <a:spLocks noGrp="1"/>
          </p:cNvSpPr>
          <p:nvPr>
            <p:ph type="sldNum" sz="quarter" idx="10"/>
          </p:nvPr>
        </p:nvSpPr>
        <p:spPr/>
        <p:txBody>
          <a:bodyPr/>
          <a:lstStyle/>
          <a:p>
            <a:fld id="{0F73819E-773B-4A43-88EE-FC0AC92ECDF9}" type="slidenum">
              <a:rPr lang="sv-SE" smtClean="0"/>
              <a:t>19</a:t>
            </a:fld>
            <a:endParaRPr lang="sv-SE"/>
          </a:p>
        </p:txBody>
      </p:sp>
      <p:pic>
        <p:nvPicPr>
          <p:cNvPr id="6" name="Bildobjekt 5">
            <a:extLst>
              <a:ext uri="{FF2B5EF4-FFF2-40B4-BE49-F238E27FC236}">
                <a16:creationId xmlns:a16="http://schemas.microsoft.com/office/drawing/2014/main" id="{9C8D2E69-F77B-C77D-F214-E9D5BBCB2A6F}"/>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698EBDD7-C619-196D-69E3-5D30641BE196}"/>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C55ECEC7-4860-9F55-A66C-67018D5698C4}"/>
              </a:ext>
            </a:extLst>
          </p:cNvPr>
          <p:cNvPicPr/>
          <p:nvPr/>
        </p:nvPicPr>
        <p:blipFill>
          <a:blip r:embed="rId4"/>
          <a:stretch>
            <a:fillRect/>
          </a:stretch>
        </p:blipFill>
        <p:spPr>
          <a:xfrm>
            <a:off x="515938" y="1375811"/>
            <a:ext cx="8356600" cy="4381500"/>
          </a:xfrm>
          <a:prstGeom prst="rect">
            <a:avLst/>
          </a:prstGeom>
        </p:spPr>
      </p:pic>
    </p:spTree>
    <p:extLst>
      <p:ext uri="{BB962C8B-B14F-4D97-AF65-F5344CB8AC3E}">
        <p14:creationId xmlns:p14="http://schemas.microsoft.com/office/powerpoint/2010/main" val="290970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59D30-D779-62C5-B1F9-7713A5EDDB05}"/>
            </a:ext>
          </a:extLst>
        </p:cNvPr>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99039AFE-0520-4E9C-23FE-91C71F5B6CD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037" b="1037"/>
          <a:stretch/>
        </p:blipFill>
        <p:spPr/>
      </p:pic>
      <p:sp>
        <p:nvSpPr>
          <p:cNvPr id="3" name="Rubrik 2">
            <a:extLst>
              <a:ext uri="{FF2B5EF4-FFF2-40B4-BE49-F238E27FC236}">
                <a16:creationId xmlns:a16="http://schemas.microsoft.com/office/drawing/2014/main" id="{2104D99B-E57B-A129-E20A-3E4373700E3D}"/>
              </a:ext>
            </a:extLst>
          </p:cNvPr>
          <p:cNvSpPr>
            <a:spLocks noGrp="1"/>
          </p:cNvSpPr>
          <p:nvPr>
            <p:ph type="title"/>
          </p:nvPr>
        </p:nvSpPr>
        <p:spPr>
          <a:xfrm>
            <a:off x="748233" y="605165"/>
            <a:ext cx="10321636" cy="979796"/>
          </a:xfrm>
        </p:spPr>
        <p:txBody>
          <a:bodyPr anchor="t"/>
          <a:lstStyle/>
          <a:p>
            <a:pPr algn="l"/>
            <a:r>
              <a:rPr lang="sv-SE" dirty="0"/>
              <a:t>Talepunkter att reflektera över</a:t>
            </a:r>
            <a:br>
              <a:rPr lang="sv-SE" dirty="0"/>
            </a:br>
            <a:br>
              <a:rPr lang="sv-SE" sz="1600" dirty="0">
                <a:latin typeface="+mn-lt"/>
              </a:rPr>
            </a:br>
            <a:br>
              <a:rPr lang="sv-SE" sz="1600" dirty="0"/>
            </a:br>
            <a:br>
              <a:rPr lang="sv-SE" sz="1600" dirty="0"/>
            </a:br>
            <a:endParaRPr lang="sv-SE" sz="1600" dirty="0"/>
          </a:p>
        </p:txBody>
      </p:sp>
      <p:sp>
        <p:nvSpPr>
          <p:cNvPr id="4" name="Platshållare för bildnummer 3">
            <a:extLst>
              <a:ext uri="{FF2B5EF4-FFF2-40B4-BE49-F238E27FC236}">
                <a16:creationId xmlns:a16="http://schemas.microsoft.com/office/drawing/2014/main" id="{959308B0-C493-44C9-8B82-CEDDFFFF420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819E-773B-4A43-88EE-FC0AC92ECDF9}" type="slidenum">
              <a:rPr kumimoji="0" lang="sv-SE"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2">
            <a:extLst>
              <a:ext uri="{FF2B5EF4-FFF2-40B4-BE49-F238E27FC236}">
                <a16:creationId xmlns:a16="http://schemas.microsoft.com/office/drawing/2014/main" id="{01530AF0-86D8-2EAA-EA2A-89AD840DE17C}"/>
              </a:ext>
            </a:extLst>
          </p:cNvPr>
          <p:cNvSpPr txBox="1">
            <a:spLocks/>
          </p:cNvSpPr>
          <p:nvPr/>
        </p:nvSpPr>
        <p:spPr>
          <a:xfrm>
            <a:off x="748233" y="1424709"/>
            <a:ext cx="10321636" cy="48490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sv-SE" sz="2000" dirty="0"/>
              <a:t>En bra undersökning för att få ett medborgarperspektiv för att komplettera polisens lägesbild</a:t>
            </a:r>
          </a:p>
          <a:p>
            <a:br>
              <a:rPr lang="sv-SE" sz="2000" dirty="0"/>
            </a:br>
            <a:r>
              <a:rPr lang="sv-SE" sz="2000" dirty="0"/>
              <a:t>Lägesbild använder vi tillsammans med andra samhällsaktörer för att kunna göra rätt åtgärder på rätt platser</a:t>
            </a:r>
          </a:p>
          <a:p>
            <a:br>
              <a:rPr lang="sv-SE" sz="2000" dirty="0"/>
            </a:br>
            <a:r>
              <a:rPr lang="sv-SE" sz="2000" dirty="0"/>
              <a:t>Verktyg flytta fram positioner där medborgarna upplever olika problem </a:t>
            </a:r>
            <a:br>
              <a:rPr lang="sv-SE" sz="2000" dirty="0"/>
            </a:br>
            <a:br>
              <a:rPr lang="sv-SE" sz="2000" dirty="0"/>
            </a:br>
            <a:r>
              <a:rPr lang="sv-SE" sz="2000" dirty="0"/>
              <a:t>Ingen tävling mellan kommuner </a:t>
            </a:r>
            <a:br>
              <a:rPr lang="sv-SE" sz="2000" dirty="0"/>
            </a:br>
            <a:br>
              <a:rPr lang="sv-SE" sz="2000" dirty="0"/>
            </a:br>
            <a:r>
              <a:rPr lang="sv-SE" sz="2000" dirty="0"/>
              <a:t>Resultatet speglar den lägesbild som polisen ser i samhället i stort</a:t>
            </a:r>
            <a:br>
              <a:rPr lang="sv-SE" sz="2000" dirty="0"/>
            </a:br>
            <a:br>
              <a:rPr lang="sv-SE" sz="2000" dirty="0"/>
            </a:br>
            <a:r>
              <a:rPr lang="sv-SE" sz="2000" dirty="0"/>
              <a:t>Generellt sett så är det samlade resultatet i region Nord bra ur ett nationellt perspektiv. </a:t>
            </a:r>
            <a:br>
              <a:rPr lang="sv-SE" dirty="0"/>
            </a:br>
            <a:br>
              <a:rPr lang="sv-SE" dirty="0"/>
            </a:br>
            <a:br>
              <a:rPr lang="sv-SE" sz="1600" dirty="0">
                <a:latin typeface="+mn-lt"/>
              </a:rPr>
            </a:br>
            <a:br>
              <a:rPr lang="sv-SE" sz="1600" dirty="0"/>
            </a:br>
            <a:br>
              <a:rPr lang="sv-SE" sz="1600" dirty="0"/>
            </a:br>
            <a:endParaRPr lang="sv-SE" sz="1600" dirty="0"/>
          </a:p>
        </p:txBody>
      </p:sp>
    </p:spTree>
    <p:extLst>
      <p:ext uri="{BB962C8B-B14F-4D97-AF65-F5344CB8AC3E}">
        <p14:creationId xmlns:p14="http://schemas.microsoft.com/office/powerpoint/2010/main" val="370005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1EF4B-3CFD-6450-499B-7224D15E1C68}"/>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8AF0D2C-F743-5D98-EDFB-144B32212D25}"/>
              </a:ext>
            </a:extLst>
          </p:cNvPr>
          <p:cNvSpPr>
            <a:spLocks noGrp="1"/>
          </p:cNvSpPr>
          <p:nvPr>
            <p:ph type="sldNum" sz="quarter" idx="10"/>
          </p:nvPr>
        </p:nvSpPr>
        <p:spPr/>
        <p:txBody>
          <a:bodyPr/>
          <a:lstStyle/>
          <a:p>
            <a:fld id="{0F73819E-773B-4A43-88EE-FC0AC92ECDF9}" type="slidenum">
              <a:rPr lang="sv-SE" smtClean="0"/>
              <a:t>20</a:t>
            </a:fld>
            <a:endParaRPr lang="sv-SE"/>
          </a:p>
        </p:txBody>
      </p:sp>
      <p:pic>
        <p:nvPicPr>
          <p:cNvPr id="6" name="Bildobjekt 5">
            <a:extLst>
              <a:ext uri="{FF2B5EF4-FFF2-40B4-BE49-F238E27FC236}">
                <a16:creationId xmlns:a16="http://schemas.microsoft.com/office/drawing/2014/main" id="{008B3B52-E6EE-A7F3-B6CB-9CC8CD568520}"/>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AC15B79E-6F5A-FEE8-00D3-221BB57C0752}"/>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F8C9F78D-7C70-C813-4561-B427476B8DA2}"/>
              </a:ext>
            </a:extLst>
          </p:cNvPr>
          <p:cNvPicPr/>
          <p:nvPr/>
        </p:nvPicPr>
        <p:blipFill>
          <a:blip r:embed="rId4"/>
          <a:stretch>
            <a:fillRect/>
          </a:stretch>
        </p:blipFill>
        <p:spPr>
          <a:xfrm>
            <a:off x="531813" y="1122363"/>
            <a:ext cx="8585200" cy="4991100"/>
          </a:xfrm>
          <a:prstGeom prst="rect">
            <a:avLst/>
          </a:prstGeom>
        </p:spPr>
      </p:pic>
    </p:spTree>
    <p:extLst>
      <p:ext uri="{BB962C8B-B14F-4D97-AF65-F5344CB8AC3E}">
        <p14:creationId xmlns:p14="http://schemas.microsoft.com/office/powerpoint/2010/main" val="563643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0758-939E-9F4C-B521-64BF4C56069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BCE8DAD-8B19-F2C9-4334-AE0296DE7453}"/>
              </a:ext>
            </a:extLst>
          </p:cNvPr>
          <p:cNvSpPr>
            <a:spLocks noGrp="1"/>
          </p:cNvSpPr>
          <p:nvPr>
            <p:ph type="sldNum" sz="quarter" idx="10"/>
          </p:nvPr>
        </p:nvSpPr>
        <p:spPr/>
        <p:txBody>
          <a:bodyPr/>
          <a:lstStyle/>
          <a:p>
            <a:fld id="{0F73819E-773B-4A43-88EE-FC0AC92ECDF9}" type="slidenum">
              <a:rPr lang="sv-SE" smtClean="0"/>
              <a:t>21</a:t>
            </a:fld>
            <a:endParaRPr lang="sv-SE"/>
          </a:p>
        </p:txBody>
      </p:sp>
      <p:pic>
        <p:nvPicPr>
          <p:cNvPr id="6" name="Bildobjekt 5">
            <a:extLst>
              <a:ext uri="{FF2B5EF4-FFF2-40B4-BE49-F238E27FC236}">
                <a16:creationId xmlns:a16="http://schemas.microsoft.com/office/drawing/2014/main" id="{7EC74F31-D9CF-D568-D287-78B917B95A4F}"/>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5DAF7007-B6ED-D63C-E76B-86003602C8A0}"/>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DE8199E4-C1FD-5045-F709-40FBC34316AF}"/>
              </a:ext>
            </a:extLst>
          </p:cNvPr>
          <p:cNvPicPr/>
          <p:nvPr/>
        </p:nvPicPr>
        <p:blipFill>
          <a:blip r:embed="rId4"/>
          <a:stretch>
            <a:fillRect/>
          </a:stretch>
        </p:blipFill>
        <p:spPr>
          <a:xfrm>
            <a:off x="515938" y="1415567"/>
            <a:ext cx="8356600" cy="4381500"/>
          </a:xfrm>
          <a:prstGeom prst="rect">
            <a:avLst/>
          </a:prstGeom>
        </p:spPr>
      </p:pic>
    </p:spTree>
    <p:extLst>
      <p:ext uri="{BB962C8B-B14F-4D97-AF65-F5344CB8AC3E}">
        <p14:creationId xmlns:p14="http://schemas.microsoft.com/office/powerpoint/2010/main" val="1223342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68B30-AB6B-2E19-81F6-8EBFF430DB0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E0B218A-96CB-9B33-C4D0-004E5DFCCD6E}"/>
              </a:ext>
            </a:extLst>
          </p:cNvPr>
          <p:cNvSpPr>
            <a:spLocks noGrp="1"/>
          </p:cNvSpPr>
          <p:nvPr>
            <p:ph type="sldNum" sz="quarter" idx="10"/>
          </p:nvPr>
        </p:nvSpPr>
        <p:spPr/>
        <p:txBody>
          <a:bodyPr/>
          <a:lstStyle/>
          <a:p>
            <a:fld id="{0F73819E-773B-4A43-88EE-FC0AC92ECDF9}" type="slidenum">
              <a:rPr lang="sv-SE" smtClean="0"/>
              <a:t>22</a:t>
            </a:fld>
            <a:endParaRPr lang="sv-SE"/>
          </a:p>
        </p:txBody>
      </p:sp>
      <p:pic>
        <p:nvPicPr>
          <p:cNvPr id="6" name="Bildobjekt 5">
            <a:extLst>
              <a:ext uri="{FF2B5EF4-FFF2-40B4-BE49-F238E27FC236}">
                <a16:creationId xmlns:a16="http://schemas.microsoft.com/office/drawing/2014/main" id="{8AF6DDC6-2B3C-AC01-D882-056D50C4D5ED}"/>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8661FFBA-7F8F-9E10-FD7D-5C7645BF9022}"/>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924A6DA8-50D1-ED74-5298-BE50EF0A50DC}"/>
              </a:ext>
            </a:extLst>
          </p:cNvPr>
          <p:cNvPicPr/>
          <p:nvPr/>
        </p:nvPicPr>
        <p:blipFill>
          <a:blip r:embed="rId4"/>
          <a:stretch>
            <a:fillRect/>
          </a:stretch>
        </p:blipFill>
        <p:spPr>
          <a:xfrm>
            <a:off x="531813" y="1122363"/>
            <a:ext cx="8585200" cy="4991100"/>
          </a:xfrm>
          <a:prstGeom prst="rect">
            <a:avLst/>
          </a:prstGeom>
        </p:spPr>
      </p:pic>
    </p:spTree>
    <p:extLst>
      <p:ext uri="{BB962C8B-B14F-4D97-AF65-F5344CB8AC3E}">
        <p14:creationId xmlns:p14="http://schemas.microsoft.com/office/powerpoint/2010/main" val="633827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B9CE4-DFC3-5BE1-D1F0-38ACCE8F7F7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68434FC-E830-9F48-B0A2-951E4F407F19}"/>
              </a:ext>
            </a:extLst>
          </p:cNvPr>
          <p:cNvSpPr>
            <a:spLocks noGrp="1"/>
          </p:cNvSpPr>
          <p:nvPr>
            <p:ph type="sldNum" sz="quarter" idx="10"/>
          </p:nvPr>
        </p:nvSpPr>
        <p:spPr/>
        <p:txBody>
          <a:bodyPr/>
          <a:lstStyle/>
          <a:p>
            <a:fld id="{0F73819E-773B-4A43-88EE-FC0AC92ECDF9}" type="slidenum">
              <a:rPr lang="sv-SE" smtClean="0"/>
              <a:t>23</a:t>
            </a:fld>
            <a:endParaRPr lang="sv-SE"/>
          </a:p>
        </p:txBody>
      </p:sp>
      <p:pic>
        <p:nvPicPr>
          <p:cNvPr id="6" name="Bildobjekt 5">
            <a:extLst>
              <a:ext uri="{FF2B5EF4-FFF2-40B4-BE49-F238E27FC236}">
                <a16:creationId xmlns:a16="http://schemas.microsoft.com/office/drawing/2014/main" id="{84C7CC7A-0B9D-6751-C7FA-C85546E14750}"/>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BBE34617-D8B0-5099-5C1D-E5C3E69CC521}"/>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6A6DA6CC-4001-CA20-507D-5EA407BBA7C7}"/>
              </a:ext>
            </a:extLst>
          </p:cNvPr>
          <p:cNvPicPr/>
          <p:nvPr/>
        </p:nvPicPr>
        <p:blipFill>
          <a:blip r:embed="rId4"/>
          <a:stretch>
            <a:fillRect/>
          </a:stretch>
        </p:blipFill>
        <p:spPr>
          <a:xfrm>
            <a:off x="515938" y="1425506"/>
            <a:ext cx="8356600" cy="4381500"/>
          </a:xfrm>
          <a:prstGeom prst="rect">
            <a:avLst/>
          </a:prstGeom>
        </p:spPr>
      </p:pic>
    </p:spTree>
    <p:extLst>
      <p:ext uri="{BB962C8B-B14F-4D97-AF65-F5344CB8AC3E}">
        <p14:creationId xmlns:p14="http://schemas.microsoft.com/office/powerpoint/2010/main" val="207612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CB62-D92D-36F2-FBE6-5651CEE460EB}"/>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F39480CF-9898-C0EF-E9FC-E75460959000}"/>
              </a:ext>
            </a:extLst>
          </p:cNvPr>
          <p:cNvSpPr>
            <a:spLocks noGrp="1"/>
          </p:cNvSpPr>
          <p:nvPr>
            <p:ph type="sldNum" sz="quarter" idx="10"/>
          </p:nvPr>
        </p:nvSpPr>
        <p:spPr/>
        <p:txBody>
          <a:bodyPr/>
          <a:lstStyle/>
          <a:p>
            <a:fld id="{0F73819E-773B-4A43-88EE-FC0AC92ECDF9}" type="slidenum">
              <a:rPr lang="sv-SE" smtClean="0"/>
              <a:t>24</a:t>
            </a:fld>
            <a:endParaRPr lang="sv-SE"/>
          </a:p>
        </p:txBody>
      </p:sp>
      <p:pic>
        <p:nvPicPr>
          <p:cNvPr id="6" name="Bildobjekt 5">
            <a:extLst>
              <a:ext uri="{FF2B5EF4-FFF2-40B4-BE49-F238E27FC236}">
                <a16:creationId xmlns:a16="http://schemas.microsoft.com/office/drawing/2014/main" id="{45808F21-C978-899F-34F0-3AB5A6D6EBA9}"/>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867D04D7-D7F9-4A0B-0264-EAAC54484506}"/>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F7FFA2D9-23EC-3D8E-4902-A0F9B184EBC9}"/>
              </a:ext>
            </a:extLst>
          </p:cNvPr>
          <p:cNvPicPr/>
          <p:nvPr/>
        </p:nvPicPr>
        <p:blipFill>
          <a:blip r:embed="rId4"/>
          <a:stretch>
            <a:fillRect/>
          </a:stretch>
        </p:blipFill>
        <p:spPr>
          <a:xfrm>
            <a:off x="531813" y="1162050"/>
            <a:ext cx="8585200" cy="4991100"/>
          </a:xfrm>
          <a:prstGeom prst="rect">
            <a:avLst/>
          </a:prstGeom>
        </p:spPr>
      </p:pic>
    </p:spTree>
    <p:extLst>
      <p:ext uri="{BB962C8B-B14F-4D97-AF65-F5344CB8AC3E}">
        <p14:creationId xmlns:p14="http://schemas.microsoft.com/office/powerpoint/2010/main" val="2051010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EBAA5-915B-CC84-ADC4-B448F4D69E1E}"/>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003B0F8-E0D3-DA4F-2C86-72053D677149}"/>
              </a:ext>
            </a:extLst>
          </p:cNvPr>
          <p:cNvSpPr>
            <a:spLocks noGrp="1"/>
          </p:cNvSpPr>
          <p:nvPr>
            <p:ph type="sldNum" sz="quarter" idx="10"/>
          </p:nvPr>
        </p:nvSpPr>
        <p:spPr/>
        <p:txBody>
          <a:bodyPr/>
          <a:lstStyle/>
          <a:p>
            <a:fld id="{0F73819E-773B-4A43-88EE-FC0AC92ECDF9}" type="slidenum">
              <a:rPr lang="sv-SE" smtClean="0"/>
              <a:t>25</a:t>
            </a:fld>
            <a:endParaRPr lang="sv-SE"/>
          </a:p>
        </p:txBody>
      </p:sp>
      <p:pic>
        <p:nvPicPr>
          <p:cNvPr id="6" name="Bildobjekt 5">
            <a:extLst>
              <a:ext uri="{FF2B5EF4-FFF2-40B4-BE49-F238E27FC236}">
                <a16:creationId xmlns:a16="http://schemas.microsoft.com/office/drawing/2014/main" id="{3B645E97-F0BE-3B4A-08D2-75B3C58BA92D}"/>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94C858FF-B461-8DFD-FADC-AC3F2F00B387}"/>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01F71DB9-DD1D-1EEB-DF38-E130B6770771}"/>
              </a:ext>
            </a:extLst>
          </p:cNvPr>
          <p:cNvPicPr/>
          <p:nvPr/>
        </p:nvPicPr>
        <p:blipFill>
          <a:blip r:embed="rId4"/>
          <a:stretch>
            <a:fillRect/>
          </a:stretch>
        </p:blipFill>
        <p:spPr>
          <a:xfrm>
            <a:off x="515938" y="1365872"/>
            <a:ext cx="8356600" cy="4381500"/>
          </a:xfrm>
          <a:prstGeom prst="rect">
            <a:avLst/>
          </a:prstGeom>
        </p:spPr>
      </p:pic>
    </p:spTree>
    <p:extLst>
      <p:ext uri="{BB962C8B-B14F-4D97-AF65-F5344CB8AC3E}">
        <p14:creationId xmlns:p14="http://schemas.microsoft.com/office/powerpoint/2010/main" val="1553691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B937-A3D4-FBA6-168A-6CCFF41F7BF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D5C1BDA-6376-4E0D-A054-FF9B1BE53E41}"/>
              </a:ext>
            </a:extLst>
          </p:cNvPr>
          <p:cNvSpPr>
            <a:spLocks noGrp="1"/>
          </p:cNvSpPr>
          <p:nvPr>
            <p:ph type="sldNum" sz="quarter" idx="10"/>
          </p:nvPr>
        </p:nvSpPr>
        <p:spPr/>
        <p:txBody>
          <a:bodyPr/>
          <a:lstStyle/>
          <a:p>
            <a:fld id="{0F73819E-773B-4A43-88EE-FC0AC92ECDF9}" type="slidenum">
              <a:rPr lang="sv-SE" smtClean="0"/>
              <a:t>26</a:t>
            </a:fld>
            <a:endParaRPr lang="sv-SE"/>
          </a:p>
        </p:txBody>
      </p:sp>
      <p:pic>
        <p:nvPicPr>
          <p:cNvPr id="6" name="Bildobjekt 5">
            <a:extLst>
              <a:ext uri="{FF2B5EF4-FFF2-40B4-BE49-F238E27FC236}">
                <a16:creationId xmlns:a16="http://schemas.microsoft.com/office/drawing/2014/main" id="{7F1A8221-9DA9-AA6C-DD90-069A9317AE9D}"/>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F96557F3-BE79-A157-8CF9-72E10D0204CF}"/>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16F6399F-F485-EC59-2D05-E9DD17B249B9}"/>
              </a:ext>
            </a:extLst>
          </p:cNvPr>
          <p:cNvPicPr/>
          <p:nvPr/>
        </p:nvPicPr>
        <p:blipFill>
          <a:blip r:embed="rId4"/>
          <a:stretch>
            <a:fillRect/>
          </a:stretch>
        </p:blipFill>
        <p:spPr>
          <a:xfrm>
            <a:off x="531813" y="1162050"/>
            <a:ext cx="8585200" cy="4991100"/>
          </a:xfrm>
          <a:prstGeom prst="rect">
            <a:avLst/>
          </a:prstGeom>
        </p:spPr>
      </p:pic>
    </p:spTree>
    <p:extLst>
      <p:ext uri="{BB962C8B-B14F-4D97-AF65-F5344CB8AC3E}">
        <p14:creationId xmlns:p14="http://schemas.microsoft.com/office/powerpoint/2010/main" val="246064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F1328-0572-D27F-02AB-DA7688360E2D}"/>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DFF17F2-7555-15C5-0878-3EB7AA11EFCE}"/>
              </a:ext>
            </a:extLst>
          </p:cNvPr>
          <p:cNvSpPr>
            <a:spLocks noGrp="1"/>
          </p:cNvSpPr>
          <p:nvPr>
            <p:ph type="sldNum" sz="quarter" idx="10"/>
          </p:nvPr>
        </p:nvSpPr>
        <p:spPr/>
        <p:txBody>
          <a:bodyPr/>
          <a:lstStyle/>
          <a:p>
            <a:fld id="{0F73819E-773B-4A43-88EE-FC0AC92ECDF9}" type="slidenum">
              <a:rPr lang="sv-SE" smtClean="0"/>
              <a:t>27</a:t>
            </a:fld>
            <a:endParaRPr lang="sv-SE"/>
          </a:p>
        </p:txBody>
      </p:sp>
      <p:pic>
        <p:nvPicPr>
          <p:cNvPr id="6" name="Bildobjekt 5">
            <a:extLst>
              <a:ext uri="{FF2B5EF4-FFF2-40B4-BE49-F238E27FC236}">
                <a16:creationId xmlns:a16="http://schemas.microsoft.com/office/drawing/2014/main" id="{85396282-DA5B-1388-2921-3B4908893A3F}"/>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39FF24D3-02C9-F8FF-6543-99084A8178FA}"/>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2BDAB5F2-6035-45E5-4381-0418BB6C7DE8}"/>
              </a:ext>
            </a:extLst>
          </p:cNvPr>
          <p:cNvPicPr/>
          <p:nvPr/>
        </p:nvPicPr>
        <p:blipFill>
          <a:blip r:embed="rId4"/>
          <a:stretch>
            <a:fillRect/>
          </a:stretch>
        </p:blipFill>
        <p:spPr>
          <a:xfrm>
            <a:off x="515938" y="1405629"/>
            <a:ext cx="8356600" cy="4381500"/>
          </a:xfrm>
          <a:prstGeom prst="rect">
            <a:avLst/>
          </a:prstGeom>
        </p:spPr>
      </p:pic>
    </p:spTree>
    <p:extLst>
      <p:ext uri="{BB962C8B-B14F-4D97-AF65-F5344CB8AC3E}">
        <p14:creationId xmlns:p14="http://schemas.microsoft.com/office/powerpoint/2010/main" val="3123732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14C81-8516-5A04-D8B3-312EE5F3D8C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6405093-B77E-D96F-334E-57C41D837873}"/>
              </a:ext>
            </a:extLst>
          </p:cNvPr>
          <p:cNvSpPr>
            <a:spLocks noGrp="1"/>
          </p:cNvSpPr>
          <p:nvPr>
            <p:ph type="sldNum" sz="quarter" idx="10"/>
          </p:nvPr>
        </p:nvSpPr>
        <p:spPr/>
        <p:txBody>
          <a:bodyPr/>
          <a:lstStyle/>
          <a:p>
            <a:fld id="{0F73819E-773B-4A43-88EE-FC0AC92ECDF9}" type="slidenum">
              <a:rPr lang="sv-SE" smtClean="0"/>
              <a:t>28</a:t>
            </a:fld>
            <a:endParaRPr lang="sv-SE"/>
          </a:p>
        </p:txBody>
      </p:sp>
      <p:pic>
        <p:nvPicPr>
          <p:cNvPr id="6" name="Bildobjekt 5">
            <a:extLst>
              <a:ext uri="{FF2B5EF4-FFF2-40B4-BE49-F238E27FC236}">
                <a16:creationId xmlns:a16="http://schemas.microsoft.com/office/drawing/2014/main" id="{3E8BEE9B-C2BF-BC56-3A58-2BB4A3762C4C}"/>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6518157A-E15C-C679-B8B6-F8F9D00F8AF2}"/>
              </a:ext>
            </a:extLst>
          </p:cNvPr>
          <p:cNvPicPr/>
          <p:nvPr/>
        </p:nvPicPr>
        <p:blipFill>
          <a:blip r:embed="rId3"/>
          <a:stretch>
            <a:fillRect/>
          </a:stretch>
        </p:blipFill>
        <p:spPr>
          <a:xfrm>
            <a:off x="491673" y="6530975"/>
            <a:ext cx="3308350" cy="203200"/>
          </a:xfrm>
          <a:prstGeom prst="rect">
            <a:avLst/>
          </a:prstGeom>
        </p:spPr>
      </p:pic>
      <p:pic>
        <p:nvPicPr>
          <p:cNvPr id="2" name="Bildobjekt 1">
            <a:extLst>
              <a:ext uri="{FF2B5EF4-FFF2-40B4-BE49-F238E27FC236}">
                <a16:creationId xmlns:a16="http://schemas.microsoft.com/office/drawing/2014/main" id="{DD1D853E-3527-415E-29EE-D279AA5039E6}"/>
              </a:ext>
            </a:extLst>
          </p:cNvPr>
          <p:cNvPicPr/>
          <p:nvPr/>
        </p:nvPicPr>
        <p:blipFill>
          <a:blip r:embed="rId4"/>
          <a:stretch>
            <a:fillRect/>
          </a:stretch>
        </p:blipFill>
        <p:spPr>
          <a:xfrm>
            <a:off x="531813" y="1201738"/>
            <a:ext cx="8585200" cy="4991100"/>
          </a:xfrm>
          <a:prstGeom prst="rect">
            <a:avLst/>
          </a:prstGeom>
        </p:spPr>
      </p:pic>
    </p:spTree>
    <p:extLst>
      <p:ext uri="{BB962C8B-B14F-4D97-AF65-F5344CB8AC3E}">
        <p14:creationId xmlns:p14="http://schemas.microsoft.com/office/powerpoint/2010/main" val="3360585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F14F1-204C-D9FE-0FDA-7A9CD5E7534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DA4F5C2-E286-81CB-C020-460432D6EBC0}"/>
              </a:ext>
            </a:extLst>
          </p:cNvPr>
          <p:cNvSpPr>
            <a:spLocks noGrp="1"/>
          </p:cNvSpPr>
          <p:nvPr>
            <p:ph type="sldNum" sz="quarter" idx="10"/>
          </p:nvPr>
        </p:nvSpPr>
        <p:spPr/>
        <p:txBody>
          <a:bodyPr/>
          <a:lstStyle/>
          <a:p>
            <a:fld id="{0F73819E-773B-4A43-88EE-FC0AC92ECDF9}" type="slidenum">
              <a:rPr lang="sv-SE" smtClean="0"/>
              <a:t>29</a:t>
            </a:fld>
            <a:endParaRPr lang="sv-SE"/>
          </a:p>
        </p:txBody>
      </p:sp>
      <p:pic>
        <p:nvPicPr>
          <p:cNvPr id="7" name="Bildobjekt 6">
            <a:extLst>
              <a:ext uri="{FF2B5EF4-FFF2-40B4-BE49-F238E27FC236}">
                <a16:creationId xmlns:a16="http://schemas.microsoft.com/office/drawing/2014/main" id="{EFA14F9E-5E1E-191C-4BC9-0D90CCC0314D}"/>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D9E1857-F089-8EBE-9DAD-471CBDE8BA73}"/>
              </a:ext>
            </a:extLst>
          </p:cNvPr>
          <p:cNvPicPr/>
          <p:nvPr/>
        </p:nvPicPr>
        <p:blipFill>
          <a:blip r:embed="rId3"/>
          <a:stretch>
            <a:fillRect/>
          </a:stretch>
        </p:blipFill>
        <p:spPr>
          <a:xfrm>
            <a:off x="531813" y="233363"/>
            <a:ext cx="10471150" cy="552450"/>
          </a:xfrm>
          <a:prstGeom prst="rect">
            <a:avLst/>
          </a:prstGeom>
        </p:spPr>
      </p:pic>
      <p:pic>
        <p:nvPicPr>
          <p:cNvPr id="2" name="Bildobjekt 1">
            <a:extLst>
              <a:ext uri="{FF2B5EF4-FFF2-40B4-BE49-F238E27FC236}">
                <a16:creationId xmlns:a16="http://schemas.microsoft.com/office/drawing/2014/main" id="{1B3BE87A-FE1E-5529-6BC6-1E52A01DB719}"/>
              </a:ext>
            </a:extLst>
          </p:cNvPr>
          <p:cNvPicPr/>
          <p:nvPr/>
        </p:nvPicPr>
        <p:blipFill>
          <a:blip r:embed="rId4"/>
          <a:stretch>
            <a:fillRect/>
          </a:stretch>
        </p:blipFill>
        <p:spPr>
          <a:xfrm>
            <a:off x="973138" y="1621390"/>
            <a:ext cx="9588500" cy="4248150"/>
          </a:xfrm>
          <a:prstGeom prst="rect">
            <a:avLst/>
          </a:prstGeom>
        </p:spPr>
      </p:pic>
    </p:spTree>
    <p:extLst>
      <p:ext uri="{BB962C8B-B14F-4D97-AF65-F5344CB8AC3E}">
        <p14:creationId xmlns:p14="http://schemas.microsoft.com/office/powerpoint/2010/main" val="339338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59D30-D779-62C5-B1F9-7713A5EDDB05}"/>
            </a:ext>
          </a:extLst>
        </p:cNvPr>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99039AFE-0520-4E9C-23FE-91C71F5B6CD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037" b="1037"/>
          <a:stretch/>
        </p:blipFill>
        <p:spPr/>
      </p:pic>
      <p:sp>
        <p:nvSpPr>
          <p:cNvPr id="3" name="Rubrik 2">
            <a:extLst>
              <a:ext uri="{FF2B5EF4-FFF2-40B4-BE49-F238E27FC236}">
                <a16:creationId xmlns:a16="http://schemas.microsoft.com/office/drawing/2014/main" id="{2104D99B-E57B-A129-E20A-3E4373700E3D}"/>
              </a:ext>
            </a:extLst>
          </p:cNvPr>
          <p:cNvSpPr>
            <a:spLocks noGrp="1"/>
          </p:cNvSpPr>
          <p:nvPr>
            <p:ph type="title"/>
          </p:nvPr>
        </p:nvSpPr>
        <p:spPr>
          <a:xfrm>
            <a:off x="874710" y="653144"/>
            <a:ext cx="8345489" cy="4963886"/>
          </a:xfrm>
        </p:spPr>
        <p:txBody>
          <a:bodyPr/>
          <a:lstStyle/>
          <a:p>
            <a:r>
              <a:rPr lang="sv-SE" dirty="0"/>
              <a:t>Syfte och genomförande</a:t>
            </a:r>
            <a:br>
              <a:rPr lang="sv-SE" dirty="0"/>
            </a:br>
            <a:br>
              <a:rPr lang="sv-SE" sz="1600" dirty="0">
                <a:latin typeface="+mn-lt"/>
              </a:rPr>
            </a:br>
            <a:r>
              <a:rPr lang="sv-SE" sz="1600" dirty="0">
                <a:latin typeface="+mn-lt"/>
              </a:rPr>
              <a:t>Trygghetsundersökningen är en omfattande enkätstudie för Norrlands län. Frågorna handlar om otrygghet, oro för brott, upplevelser av ordningsstörningar, utsatthet för brott samt förtroende för den lokala polisen och kommunen.</a:t>
            </a:r>
            <a:br>
              <a:rPr lang="sv-SE" sz="1600" dirty="0">
                <a:latin typeface="+mn-lt"/>
              </a:rPr>
            </a:br>
            <a:br>
              <a:rPr lang="sv-SE" sz="1600" dirty="0">
                <a:latin typeface="+mn-lt"/>
              </a:rPr>
            </a:br>
            <a:r>
              <a:rPr lang="sv-SE" sz="1600" dirty="0">
                <a:latin typeface="+mn-lt"/>
              </a:rPr>
              <a:t>Datainsamlingen har genomförts av Origo Group.</a:t>
            </a:r>
            <a:br>
              <a:rPr lang="sv-SE" sz="1600" dirty="0">
                <a:latin typeface="+mn-lt"/>
              </a:rPr>
            </a:br>
            <a:br>
              <a:rPr lang="sv-SE" sz="1600" dirty="0">
                <a:latin typeface="+mn-lt"/>
              </a:rPr>
            </a:br>
            <a:r>
              <a:rPr lang="sv-SE" sz="1600" dirty="0">
                <a:latin typeface="+mn-lt"/>
              </a:rPr>
              <a:t>Undersökningen genomförs med webb- och postenkäter till ett slumpmässigt urval personer i åldrarna 16–85 som är mantalsskrivna Norrlands län. Påminnelser i form av brev, ytterligare postenkäter och via sms genomfördes. Förutom svenska kunde webbenkäten besvaras på engelska, arabiska, farsi, somali och dari.</a:t>
            </a:r>
            <a:br>
              <a:rPr lang="sv-SE" sz="1600" dirty="0">
                <a:latin typeface="+mn-lt"/>
              </a:rPr>
            </a:br>
            <a:br>
              <a:rPr lang="sv-SE" sz="1600" dirty="0">
                <a:latin typeface="+mn-lt"/>
              </a:rPr>
            </a:br>
            <a:r>
              <a:rPr lang="sv-SE" sz="1600" dirty="0">
                <a:latin typeface="+mn-lt"/>
              </a:rPr>
              <a:t>I 2025 års undersökning bestod urvalet av 38 326 personer, varav 23 154 besvarade enkäten, vilket ger en svarsfrekvens på 61 procent.</a:t>
            </a:r>
            <a:br>
              <a:rPr lang="sv-SE" sz="1600" dirty="0"/>
            </a:br>
            <a:br>
              <a:rPr lang="sv-SE" sz="1600" dirty="0"/>
            </a:br>
            <a:endParaRPr lang="sv-SE" sz="1600" dirty="0"/>
          </a:p>
        </p:txBody>
      </p:sp>
      <p:sp>
        <p:nvSpPr>
          <p:cNvPr id="4" name="Platshållare för bildnummer 3">
            <a:extLst>
              <a:ext uri="{FF2B5EF4-FFF2-40B4-BE49-F238E27FC236}">
                <a16:creationId xmlns:a16="http://schemas.microsoft.com/office/drawing/2014/main" id="{959308B0-C493-44C9-8B82-CEDDFFFF420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819E-773B-4A43-88EE-FC0AC92ECDF9}" type="slidenum">
              <a:rPr kumimoji="0" lang="sv-SE"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5130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B4E09-475A-CAE4-87F7-1B47F8AF1B2A}"/>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5BD14BD-5069-7B03-0B62-CD3C232CBE49}"/>
              </a:ext>
            </a:extLst>
          </p:cNvPr>
          <p:cNvSpPr>
            <a:spLocks noGrp="1"/>
          </p:cNvSpPr>
          <p:nvPr>
            <p:ph type="sldNum" sz="quarter" idx="10"/>
          </p:nvPr>
        </p:nvSpPr>
        <p:spPr/>
        <p:txBody>
          <a:bodyPr/>
          <a:lstStyle/>
          <a:p>
            <a:fld id="{0F73819E-773B-4A43-88EE-FC0AC92ECDF9}" type="slidenum">
              <a:rPr lang="sv-SE" smtClean="0"/>
              <a:t>30</a:t>
            </a:fld>
            <a:endParaRPr lang="sv-SE"/>
          </a:p>
        </p:txBody>
      </p:sp>
      <p:pic>
        <p:nvPicPr>
          <p:cNvPr id="7" name="Bildobjekt 6">
            <a:extLst>
              <a:ext uri="{FF2B5EF4-FFF2-40B4-BE49-F238E27FC236}">
                <a16:creationId xmlns:a16="http://schemas.microsoft.com/office/drawing/2014/main" id="{0440A5A3-3683-43C3-FD2D-1839B822D9B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32B4C0B-8655-4E85-5072-2B5F64E58142}"/>
              </a:ext>
            </a:extLst>
          </p:cNvPr>
          <p:cNvPicPr/>
          <p:nvPr/>
        </p:nvPicPr>
        <p:blipFill>
          <a:blip r:embed="rId3"/>
          <a:stretch>
            <a:fillRect/>
          </a:stretch>
        </p:blipFill>
        <p:spPr>
          <a:xfrm>
            <a:off x="531813" y="233363"/>
            <a:ext cx="10471150" cy="552450"/>
          </a:xfrm>
          <a:prstGeom prst="rect">
            <a:avLst/>
          </a:prstGeom>
        </p:spPr>
      </p:pic>
      <p:pic>
        <p:nvPicPr>
          <p:cNvPr id="2" name="Bildobjekt 1">
            <a:extLst>
              <a:ext uri="{FF2B5EF4-FFF2-40B4-BE49-F238E27FC236}">
                <a16:creationId xmlns:a16="http://schemas.microsoft.com/office/drawing/2014/main" id="{1D8734D3-A892-67CD-38F4-4D39376E07BE}"/>
              </a:ext>
            </a:extLst>
          </p:cNvPr>
          <p:cNvPicPr/>
          <p:nvPr/>
        </p:nvPicPr>
        <p:blipFill>
          <a:blip r:embed="rId4"/>
          <a:stretch>
            <a:fillRect/>
          </a:stretch>
        </p:blipFill>
        <p:spPr>
          <a:xfrm>
            <a:off x="531813" y="1238250"/>
            <a:ext cx="8356600" cy="4381500"/>
          </a:xfrm>
          <a:prstGeom prst="rect">
            <a:avLst/>
          </a:prstGeom>
        </p:spPr>
      </p:pic>
    </p:spTree>
    <p:extLst>
      <p:ext uri="{BB962C8B-B14F-4D97-AF65-F5344CB8AC3E}">
        <p14:creationId xmlns:p14="http://schemas.microsoft.com/office/powerpoint/2010/main" val="3655178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2424E-519D-87A0-7E79-8CF063918A38}"/>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23DBE56-0B4F-026B-19A9-C6820BF6877C}"/>
              </a:ext>
            </a:extLst>
          </p:cNvPr>
          <p:cNvSpPr>
            <a:spLocks noGrp="1"/>
          </p:cNvSpPr>
          <p:nvPr>
            <p:ph type="sldNum" sz="quarter" idx="10"/>
          </p:nvPr>
        </p:nvSpPr>
        <p:spPr/>
        <p:txBody>
          <a:bodyPr/>
          <a:lstStyle/>
          <a:p>
            <a:fld id="{0F73819E-773B-4A43-88EE-FC0AC92ECDF9}" type="slidenum">
              <a:rPr lang="sv-SE" smtClean="0"/>
              <a:t>31</a:t>
            </a:fld>
            <a:endParaRPr lang="sv-SE"/>
          </a:p>
        </p:txBody>
      </p:sp>
      <p:pic>
        <p:nvPicPr>
          <p:cNvPr id="7" name="Bildobjekt 6">
            <a:extLst>
              <a:ext uri="{FF2B5EF4-FFF2-40B4-BE49-F238E27FC236}">
                <a16:creationId xmlns:a16="http://schemas.microsoft.com/office/drawing/2014/main" id="{7CFFC51C-606C-FADE-69A4-FF3E062DF787}"/>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8BD4211-3B0F-28DB-B8C2-9D112CF7CD39}"/>
              </a:ext>
            </a:extLst>
          </p:cNvPr>
          <p:cNvPicPr/>
          <p:nvPr/>
        </p:nvPicPr>
        <p:blipFill>
          <a:blip r:embed="rId3"/>
          <a:stretch>
            <a:fillRect/>
          </a:stretch>
        </p:blipFill>
        <p:spPr>
          <a:xfrm>
            <a:off x="531813" y="233363"/>
            <a:ext cx="10471150" cy="552450"/>
          </a:xfrm>
          <a:prstGeom prst="rect">
            <a:avLst/>
          </a:prstGeom>
        </p:spPr>
      </p:pic>
      <p:pic>
        <p:nvPicPr>
          <p:cNvPr id="5" name="Bildobjekt 4">
            <a:extLst>
              <a:ext uri="{FF2B5EF4-FFF2-40B4-BE49-F238E27FC236}">
                <a16:creationId xmlns:a16="http://schemas.microsoft.com/office/drawing/2014/main" id="{11CEBFD3-0472-0952-8FF3-50135650FEBF}"/>
              </a:ext>
            </a:extLst>
          </p:cNvPr>
          <p:cNvPicPr/>
          <p:nvPr/>
        </p:nvPicPr>
        <p:blipFill>
          <a:blip r:embed="rId4"/>
          <a:stretch>
            <a:fillRect/>
          </a:stretch>
        </p:blipFill>
        <p:spPr>
          <a:xfrm>
            <a:off x="547688" y="981075"/>
            <a:ext cx="8585200" cy="4991100"/>
          </a:xfrm>
          <a:prstGeom prst="rect">
            <a:avLst/>
          </a:prstGeom>
        </p:spPr>
      </p:pic>
    </p:spTree>
    <p:extLst>
      <p:ext uri="{BB962C8B-B14F-4D97-AF65-F5344CB8AC3E}">
        <p14:creationId xmlns:p14="http://schemas.microsoft.com/office/powerpoint/2010/main" val="3194286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6505D-6362-9D84-BB73-A367DDF977E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A317F22-FC13-7637-D082-8F8E63C3A624}"/>
              </a:ext>
            </a:extLst>
          </p:cNvPr>
          <p:cNvSpPr>
            <a:spLocks noGrp="1"/>
          </p:cNvSpPr>
          <p:nvPr>
            <p:ph type="sldNum" sz="quarter" idx="10"/>
          </p:nvPr>
        </p:nvSpPr>
        <p:spPr/>
        <p:txBody>
          <a:bodyPr/>
          <a:lstStyle/>
          <a:p>
            <a:fld id="{0F73819E-773B-4A43-88EE-FC0AC92ECDF9}" type="slidenum">
              <a:rPr lang="sv-SE" smtClean="0"/>
              <a:t>32</a:t>
            </a:fld>
            <a:endParaRPr lang="sv-SE"/>
          </a:p>
        </p:txBody>
      </p:sp>
      <p:pic>
        <p:nvPicPr>
          <p:cNvPr id="7" name="Bildobjekt 6">
            <a:extLst>
              <a:ext uri="{FF2B5EF4-FFF2-40B4-BE49-F238E27FC236}">
                <a16:creationId xmlns:a16="http://schemas.microsoft.com/office/drawing/2014/main" id="{E0819B56-E306-55B3-FD97-843535E66A69}"/>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A4CF9C5-3F7A-8726-4B9A-3DA0FBCB0063}"/>
              </a:ext>
            </a:extLst>
          </p:cNvPr>
          <p:cNvPicPr/>
          <p:nvPr/>
        </p:nvPicPr>
        <p:blipFill>
          <a:blip r:embed="rId3"/>
          <a:stretch>
            <a:fillRect/>
          </a:stretch>
        </p:blipFill>
        <p:spPr>
          <a:xfrm>
            <a:off x="531813" y="233363"/>
            <a:ext cx="10471150" cy="552450"/>
          </a:xfrm>
          <a:prstGeom prst="rect">
            <a:avLst/>
          </a:prstGeom>
        </p:spPr>
      </p:pic>
      <p:pic>
        <p:nvPicPr>
          <p:cNvPr id="2" name="Bildobjekt 1">
            <a:extLst>
              <a:ext uri="{FF2B5EF4-FFF2-40B4-BE49-F238E27FC236}">
                <a16:creationId xmlns:a16="http://schemas.microsoft.com/office/drawing/2014/main" id="{D2F415C0-53F8-A806-51FE-4A5C8583AC1C}"/>
              </a:ext>
            </a:extLst>
          </p:cNvPr>
          <p:cNvPicPr/>
          <p:nvPr/>
        </p:nvPicPr>
        <p:blipFill>
          <a:blip r:embed="rId4"/>
          <a:stretch>
            <a:fillRect/>
          </a:stretch>
        </p:blipFill>
        <p:spPr>
          <a:xfrm>
            <a:off x="531813" y="1117393"/>
            <a:ext cx="8356600" cy="4381500"/>
          </a:xfrm>
          <a:prstGeom prst="rect">
            <a:avLst/>
          </a:prstGeom>
        </p:spPr>
      </p:pic>
    </p:spTree>
    <p:extLst>
      <p:ext uri="{BB962C8B-B14F-4D97-AF65-F5344CB8AC3E}">
        <p14:creationId xmlns:p14="http://schemas.microsoft.com/office/powerpoint/2010/main" val="3961679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871E4-E8C4-0D93-7AAC-66594F3DA20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1D35C15-F47A-F27E-F921-35EF3B4249BC}"/>
              </a:ext>
            </a:extLst>
          </p:cNvPr>
          <p:cNvSpPr>
            <a:spLocks noGrp="1"/>
          </p:cNvSpPr>
          <p:nvPr>
            <p:ph type="sldNum" sz="quarter" idx="10"/>
          </p:nvPr>
        </p:nvSpPr>
        <p:spPr/>
        <p:txBody>
          <a:bodyPr/>
          <a:lstStyle/>
          <a:p>
            <a:fld id="{0F73819E-773B-4A43-88EE-FC0AC92ECDF9}" type="slidenum">
              <a:rPr lang="sv-SE" smtClean="0"/>
              <a:t>33</a:t>
            </a:fld>
            <a:endParaRPr lang="sv-SE"/>
          </a:p>
        </p:txBody>
      </p:sp>
      <p:pic>
        <p:nvPicPr>
          <p:cNvPr id="7" name="Bildobjekt 6">
            <a:extLst>
              <a:ext uri="{FF2B5EF4-FFF2-40B4-BE49-F238E27FC236}">
                <a16:creationId xmlns:a16="http://schemas.microsoft.com/office/drawing/2014/main" id="{152B1EBF-22DF-2855-5153-16F0B7449ED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B688FFE0-2F60-A895-1036-050A462A8FEE}"/>
              </a:ext>
            </a:extLst>
          </p:cNvPr>
          <p:cNvPicPr/>
          <p:nvPr/>
        </p:nvPicPr>
        <p:blipFill>
          <a:blip r:embed="rId3"/>
          <a:stretch>
            <a:fillRect/>
          </a:stretch>
        </p:blipFill>
        <p:spPr>
          <a:xfrm>
            <a:off x="531813" y="233363"/>
            <a:ext cx="10471150" cy="552450"/>
          </a:xfrm>
          <a:prstGeom prst="rect">
            <a:avLst/>
          </a:prstGeom>
        </p:spPr>
      </p:pic>
      <p:pic>
        <p:nvPicPr>
          <p:cNvPr id="2" name="Bildobjekt 1">
            <a:extLst>
              <a:ext uri="{FF2B5EF4-FFF2-40B4-BE49-F238E27FC236}">
                <a16:creationId xmlns:a16="http://schemas.microsoft.com/office/drawing/2014/main" id="{9358B6FC-5AFC-65DD-D269-2DA35106644C}"/>
              </a:ext>
            </a:extLst>
          </p:cNvPr>
          <p:cNvPicPr/>
          <p:nvPr/>
        </p:nvPicPr>
        <p:blipFill>
          <a:blip r:embed="rId4"/>
          <a:stretch>
            <a:fillRect/>
          </a:stretch>
        </p:blipFill>
        <p:spPr>
          <a:xfrm>
            <a:off x="547688" y="922338"/>
            <a:ext cx="8585200" cy="4991100"/>
          </a:xfrm>
          <a:prstGeom prst="rect">
            <a:avLst/>
          </a:prstGeom>
        </p:spPr>
      </p:pic>
    </p:spTree>
    <p:extLst>
      <p:ext uri="{BB962C8B-B14F-4D97-AF65-F5344CB8AC3E}">
        <p14:creationId xmlns:p14="http://schemas.microsoft.com/office/powerpoint/2010/main" val="132729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F925-0125-C986-5649-236AD75EA8C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84C7AF4-98F7-3B97-A673-951A7F6609F4}"/>
              </a:ext>
            </a:extLst>
          </p:cNvPr>
          <p:cNvSpPr>
            <a:spLocks noGrp="1"/>
          </p:cNvSpPr>
          <p:nvPr>
            <p:ph type="sldNum" sz="quarter" idx="10"/>
          </p:nvPr>
        </p:nvSpPr>
        <p:spPr/>
        <p:txBody>
          <a:bodyPr/>
          <a:lstStyle/>
          <a:p>
            <a:fld id="{0F73819E-773B-4A43-88EE-FC0AC92ECDF9}" type="slidenum">
              <a:rPr lang="sv-SE" smtClean="0"/>
              <a:t>34</a:t>
            </a:fld>
            <a:endParaRPr lang="sv-SE"/>
          </a:p>
        </p:txBody>
      </p:sp>
      <p:pic>
        <p:nvPicPr>
          <p:cNvPr id="7" name="Bildobjekt 6">
            <a:extLst>
              <a:ext uri="{FF2B5EF4-FFF2-40B4-BE49-F238E27FC236}">
                <a16:creationId xmlns:a16="http://schemas.microsoft.com/office/drawing/2014/main" id="{00BEC3D2-FE4E-C0CE-36D0-6CA610A39E6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DD615A37-B1B9-4BA3-6EB2-4DCC709CD440}"/>
              </a:ext>
            </a:extLst>
          </p:cNvPr>
          <p:cNvPicPr/>
          <p:nvPr/>
        </p:nvPicPr>
        <p:blipFill>
          <a:blip r:embed="rId3"/>
          <a:stretch>
            <a:fillRect/>
          </a:stretch>
        </p:blipFill>
        <p:spPr>
          <a:xfrm>
            <a:off x="531813" y="233363"/>
            <a:ext cx="10471150" cy="552450"/>
          </a:xfrm>
          <a:prstGeom prst="rect">
            <a:avLst/>
          </a:prstGeom>
        </p:spPr>
      </p:pic>
      <p:pic>
        <p:nvPicPr>
          <p:cNvPr id="2" name="Bildobjekt 1">
            <a:extLst>
              <a:ext uri="{FF2B5EF4-FFF2-40B4-BE49-F238E27FC236}">
                <a16:creationId xmlns:a16="http://schemas.microsoft.com/office/drawing/2014/main" id="{C05EC77F-C2F3-D4DD-39AC-854B78833995}"/>
              </a:ext>
            </a:extLst>
          </p:cNvPr>
          <p:cNvPicPr/>
          <p:nvPr/>
        </p:nvPicPr>
        <p:blipFill>
          <a:blip r:embed="rId4"/>
          <a:stretch>
            <a:fillRect/>
          </a:stretch>
        </p:blipFill>
        <p:spPr>
          <a:xfrm>
            <a:off x="531813" y="1238250"/>
            <a:ext cx="8356600" cy="4381500"/>
          </a:xfrm>
          <a:prstGeom prst="rect">
            <a:avLst/>
          </a:prstGeom>
        </p:spPr>
      </p:pic>
    </p:spTree>
    <p:extLst>
      <p:ext uri="{BB962C8B-B14F-4D97-AF65-F5344CB8AC3E}">
        <p14:creationId xmlns:p14="http://schemas.microsoft.com/office/powerpoint/2010/main" val="1243203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A1546-E7F1-0F80-E10C-D8D7D26C6D58}"/>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AFD6A94-3756-1196-6693-038A7C8A3A2A}"/>
              </a:ext>
            </a:extLst>
          </p:cNvPr>
          <p:cNvSpPr>
            <a:spLocks noGrp="1"/>
          </p:cNvSpPr>
          <p:nvPr>
            <p:ph type="sldNum" sz="quarter" idx="10"/>
          </p:nvPr>
        </p:nvSpPr>
        <p:spPr/>
        <p:txBody>
          <a:bodyPr/>
          <a:lstStyle/>
          <a:p>
            <a:fld id="{0F73819E-773B-4A43-88EE-FC0AC92ECDF9}" type="slidenum">
              <a:rPr lang="sv-SE" smtClean="0"/>
              <a:t>35</a:t>
            </a:fld>
            <a:endParaRPr lang="sv-SE"/>
          </a:p>
        </p:txBody>
      </p:sp>
      <p:pic>
        <p:nvPicPr>
          <p:cNvPr id="7" name="Bildobjekt 6">
            <a:extLst>
              <a:ext uri="{FF2B5EF4-FFF2-40B4-BE49-F238E27FC236}">
                <a16:creationId xmlns:a16="http://schemas.microsoft.com/office/drawing/2014/main" id="{7F91A1C4-4FD7-EDD8-0795-15E5A4C9AEC3}"/>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567837ED-141B-6514-15B8-B7C2481B52AD}"/>
              </a:ext>
            </a:extLst>
          </p:cNvPr>
          <p:cNvPicPr/>
          <p:nvPr/>
        </p:nvPicPr>
        <p:blipFill>
          <a:blip r:embed="rId3"/>
          <a:stretch>
            <a:fillRect/>
          </a:stretch>
        </p:blipFill>
        <p:spPr>
          <a:xfrm>
            <a:off x="531813" y="233363"/>
            <a:ext cx="10471150" cy="552450"/>
          </a:xfrm>
          <a:prstGeom prst="rect">
            <a:avLst/>
          </a:prstGeom>
        </p:spPr>
      </p:pic>
      <p:pic>
        <p:nvPicPr>
          <p:cNvPr id="2" name="Bildobjekt 1">
            <a:extLst>
              <a:ext uri="{FF2B5EF4-FFF2-40B4-BE49-F238E27FC236}">
                <a16:creationId xmlns:a16="http://schemas.microsoft.com/office/drawing/2014/main" id="{7397A3DB-83D5-F6F0-D30F-0828EBBDF2BE}"/>
              </a:ext>
            </a:extLst>
          </p:cNvPr>
          <p:cNvPicPr/>
          <p:nvPr/>
        </p:nvPicPr>
        <p:blipFill>
          <a:blip r:embed="rId4"/>
          <a:stretch>
            <a:fillRect/>
          </a:stretch>
        </p:blipFill>
        <p:spPr>
          <a:xfrm>
            <a:off x="547688" y="992188"/>
            <a:ext cx="8585200" cy="4991100"/>
          </a:xfrm>
          <a:prstGeom prst="rect">
            <a:avLst/>
          </a:prstGeom>
        </p:spPr>
      </p:pic>
    </p:spTree>
    <p:extLst>
      <p:ext uri="{BB962C8B-B14F-4D97-AF65-F5344CB8AC3E}">
        <p14:creationId xmlns:p14="http://schemas.microsoft.com/office/powerpoint/2010/main" val="25528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A20BD-A174-D538-553D-2B823453E83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71C19B3-19A4-406D-B0A2-3B7D09E982E8}"/>
              </a:ext>
            </a:extLst>
          </p:cNvPr>
          <p:cNvSpPr>
            <a:spLocks noGrp="1"/>
          </p:cNvSpPr>
          <p:nvPr>
            <p:ph type="sldNum" sz="quarter" idx="10"/>
          </p:nvPr>
        </p:nvSpPr>
        <p:spPr/>
        <p:txBody>
          <a:bodyPr/>
          <a:lstStyle/>
          <a:p>
            <a:fld id="{0F73819E-773B-4A43-88EE-FC0AC92ECDF9}" type="slidenum">
              <a:rPr lang="sv-SE" smtClean="0"/>
              <a:t>36</a:t>
            </a:fld>
            <a:endParaRPr lang="sv-SE"/>
          </a:p>
        </p:txBody>
      </p:sp>
      <p:pic>
        <p:nvPicPr>
          <p:cNvPr id="7" name="Bildobjekt 6">
            <a:extLst>
              <a:ext uri="{FF2B5EF4-FFF2-40B4-BE49-F238E27FC236}">
                <a16:creationId xmlns:a16="http://schemas.microsoft.com/office/drawing/2014/main" id="{D2681552-786A-072C-13BF-747A6754C71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65E4E67-F57E-9574-9345-DC1A1AA1E9C1}"/>
              </a:ext>
            </a:extLst>
          </p:cNvPr>
          <p:cNvPicPr/>
          <p:nvPr/>
        </p:nvPicPr>
        <p:blipFill>
          <a:blip r:embed="rId3"/>
          <a:stretch>
            <a:fillRect/>
          </a:stretch>
        </p:blipFill>
        <p:spPr>
          <a:xfrm>
            <a:off x="531813" y="233363"/>
            <a:ext cx="10471150" cy="552450"/>
          </a:xfrm>
          <a:prstGeom prst="rect">
            <a:avLst/>
          </a:prstGeom>
        </p:spPr>
      </p:pic>
      <p:pic>
        <p:nvPicPr>
          <p:cNvPr id="2" name="Bildobjekt 1">
            <a:extLst>
              <a:ext uri="{FF2B5EF4-FFF2-40B4-BE49-F238E27FC236}">
                <a16:creationId xmlns:a16="http://schemas.microsoft.com/office/drawing/2014/main" id="{8B617AE7-B1BF-85AC-1A1A-CD93CB8C83B0}"/>
              </a:ext>
            </a:extLst>
          </p:cNvPr>
          <p:cNvPicPr/>
          <p:nvPr/>
        </p:nvPicPr>
        <p:blipFill>
          <a:blip r:embed="rId4"/>
          <a:stretch>
            <a:fillRect/>
          </a:stretch>
        </p:blipFill>
        <p:spPr>
          <a:xfrm>
            <a:off x="531813" y="1147211"/>
            <a:ext cx="8356600" cy="4381500"/>
          </a:xfrm>
          <a:prstGeom prst="rect">
            <a:avLst/>
          </a:prstGeom>
        </p:spPr>
      </p:pic>
    </p:spTree>
    <p:extLst>
      <p:ext uri="{BB962C8B-B14F-4D97-AF65-F5344CB8AC3E}">
        <p14:creationId xmlns:p14="http://schemas.microsoft.com/office/powerpoint/2010/main" val="155597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7935F-7235-FE90-E34F-C743633B3D7B}"/>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475A6317-F682-7A22-E98F-8D1019622DFB}"/>
              </a:ext>
            </a:extLst>
          </p:cNvPr>
          <p:cNvSpPr>
            <a:spLocks noGrp="1"/>
          </p:cNvSpPr>
          <p:nvPr>
            <p:ph type="sldNum" sz="quarter" idx="10"/>
          </p:nvPr>
        </p:nvSpPr>
        <p:spPr/>
        <p:txBody>
          <a:bodyPr/>
          <a:lstStyle/>
          <a:p>
            <a:fld id="{0F73819E-773B-4A43-88EE-FC0AC92ECDF9}" type="slidenum">
              <a:rPr lang="sv-SE" smtClean="0"/>
              <a:t>37</a:t>
            </a:fld>
            <a:endParaRPr lang="sv-SE"/>
          </a:p>
        </p:txBody>
      </p:sp>
      <p:pic>
        <p:nvPicPr>
          <p:cNvPr id="7" name="Bildobjekt 6">
            <a:extLst>
              <a:ext uri="{FF2B5EF4-FFF2-40B4-BE49-F238E27FC236}">
                <a16:creationId xmlns:a16="http://schemas.microsoft.com/office/drawing/2014/main" id="{784CB331-613C-C084-D4FE-0D3EA99ECE1C}"/>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DFA8477C-A6D8-41B2-AE10-FFF06B05FE10}"/>
              </a:ext>
            </a:extLst>
          </p:cNvPr>
          <p:cNvPicPr/>
          <p:nvPr/>
        </p:nvPicPr>
        <p:blipFill>
          <a:blip r:embed="rId3"/>
          <a:stretch>
            <a:fillRect/>
          </a:stretch>
        </p:blipFill>
        <p:spPr>
          <a:xfrm>
            <a:off x="531813" y="233363"/>
            <a:ext cx="10471150" cy="552450"/>
          </a:xfrm>
          <a:prstGeom prst="rect">
            <a:avLst/>
          </a:prstGeom>
        </p:spPr>
      </p:pic>
      <p:pic>
        <p:nvPicPr>
          <p:cNvPr id="2" name="Bildobjekt 1">
            <a:extLst>
              <a:ext uri="{FF2B5EF4-FFF2-40B4-BE49-F238E27FC236}">
                <a16:creationId xmlns:a16="http://schemas.microsoft.com/office/drawing/2014/main" id="{58033B43-2095-AEA2-C6BB-4ECB08E08686}"/>
              </a:ext>
            </a:extLst>
          </p:cNvPr>
          <p:cNvPicPr/>
          <p:nvPr/>
        </p:nvPicPr>
        <p:blipFill>
          <a:blip r:embed="rId4"/>
          <a:stretch>
            <a:fillRect/>
          </a:stretch>
        </p:blipFill>
        <p:spPr>
          <a:xfrm>
            <a:off x="547688" y="981075"/>
            <a:ext cx="8585200" cy="4991100"/>
          </a:xfrm>
          <a:prstGeom prst="rect">
            <a:avLst/>
          </a:prstGeom>
        </p:spPr>
      </p:pic>
    </p:spTree>
    <p:extLst>
      <p:ext uri="{BB962C8B-B14F-4D97-AF65-F5344CB8AC3E}">
        <p14:creationId xmlns:p14="http://schemas.microsoft.com/office/powerpoint/2010/main" val="4042166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C2859-64B9-C3DC-9D7E-D85CDB979D9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FE21794-B125-B4FC-B54A-564C877C7322}"/>
              </a:ext>
            </a:extLst>
          </p:cNvPr>
          <p:cNvSpPr>
            <a:spLocks noGrp="1"/>
          </p:cNvSpPr>
          <p:nvPr>
            <p:ph type="sldNum" sz="quarter" idx="10"/>
          </p:nvPr>
        </p:nvSpPr>
        <p:spPr/>
        <p:txBody>
          <a:bodyPr/>
          <a:lstStyle/>
          <a:p>
            <a:fld id="{0F73819E-773B-4A43-88EE-FC0AC92ECDF9}" type="slidenum">
              <a:rPr lang="sv-SE" smtClean="0"/>
              <a:t>38</a:t>
            </a:fld>
            <a:endParaRPr lang="sv-SE"/>
          </a:p>
        </p:txBody>
      </p:sp>
      <p:pic>
        <p:nvPicPr>
          <p:cNvPr id="7" name="Bildobjekt 6">
            <a:extLst>
              <a:ext uri="{FF2B5EF4-FFF2-40B4-BE49-F238E27FC236}">
                <a16:creationId xmlns:a16="http://schemas.microsoft.com/office/drawing/2014/main" id="{BB2AA88F-BD76-2473-6045-C452C23A46C6}"/>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48FA65F5-87B7-5D9F-4F5D-0E0EF77054D6}"/>
              </a:ext>
            </a:extLst>
          </p:cNvPr>
          <p:cNvPicPr/>
          <p:nvPr/>
        </p:nvPicPr>
        <p:blipFill>
          <a:blip r:embed="rId3"/>
          <a:stretch>
            <a:fillRect/>
          </a:stretch>
        </p:blipFill>
        <p:spPr>
          <a:xfrm>
            <a:off x="531813" y="233363"/>
            <a:ext cx="10471150" cy="552450"/>
          </a:xfrm>
          <a:prstGeom prst="rect">
            <a:avLst/>
          </a:prstGeom>
        </p:spPr>
      </p:pic>
      <p:pic>
        <p:nvPicPr>
          <p:cNvPr id="5" name="Bildobjekt 4">
            <a:extLst>
              <a:ext uri="{FF2B5EF4-FFF2-40B4-BE49-F238E27FC236}">
                <a16:creationId xmlns:a16="http://schemas.microsoft.com/office/drawing/2014/main" id="{32EAB5F5-1A1D-5764-1259-FAA908266E50}"/>
              </a:ext>
            </a:extLst>
          </p:cNvPr>
          <p:cNvPicPr/>
          <p:nvPr/>
        </p:nvPicPr>
        <p:blipFill>
          <a:blip r:embed="rId4"/>
          <a:stretch>
            <a:fillRect/>
          </a:stretch>
        </p:blipFill>
        <p:spPr>
          <a:xfrm>
            <a:off x="531813" y="1238250"/>
            <a:ext cx="8356600" cy="4381500"/>
          </a:xfrm>
          <a:prstGeom prst="rect">
            <a:avLst/>
          </a:prstGeom>
        </p:spPr>
      </p:pic>
    </p:spTree>
    <p:extLst>
      <p:ext uri="{BB962C8B-B14F-4D97-AF65-F5344CB8AC3E}">
        <p14:creationId xmlns:p14="http://schemas.microsoft.com/office/powerpoint/2010/main" val="3424352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EBBE-239B-DF39-4A5F-02D1F097860B}"/>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48C8B21-8A62-70E7-3334-0ABBAF86FF34}"/>
              </a:ext>
            </a:extLst>
          </p:cNvPr>
          <p:cNvSpPr>
            <a:spLocks noGrp="1"/>
          </p:cNvSpPr>
          <p:nvPr>
            <p:ph type="sldNum" sz="quarter" idx="10"/>
          </p:nvPr>
        </p:nvSpPr>
        <p:spPr/>
        <p:txBody>
          <a:bodyPr/>
          <a:lstStyle/>
          <a:p>
            <a:fld id="{0F73819E-773B-4A43-88EE-FC0AC92ECDF9}" type="slidenum">
              <a:rPr lang="sv-SE" smtClean="0"/>
              <a:t>39</a:t>
            </a:fld>
            <a:endParaRPr lang="sv-SE"/>
          </a:p>
        </p:txBody>
      </p:sp>
      <p:pic>
        <p:nvPicPr>
          <p:cNvPr id="7" name="Bildobjekt 6">
            <a:extLst>
              <a:ext uri="{FF2B5EF4-FFF2-40B4-BE49-F238E27FC236}">
                <a16:creationId xmlns:a16="http://schemas.microsoft.com/office/drawing/2014/main" id="{C3CDE1E1-39D9-4C51-C44A-83069924EA6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46FA3EC3-C756-1504-18AA-97C44A9D664C}"/>
              </a:ext>
            </a:extLst>
          </p:cNvPr>
          <p:cNvPicPr/>
          <p:nvPr/>
        </p:nvPicPr>
        <p:blipFill>
          <a:blip r:embed="rId3"/>
          <a:stretch>
            <a:fillRect/>
          </a:stretch>
        </p:blipFill>
        <p:spPr>
          <a:xfrm>
            <a:off x="531813" y="233363"/>
            <a:ext cx="10471150" cy="552450"/>
          </a:xfrm>
          <a:prstGeom prst="rect">
            <a:avLst/>
          </a:prstGeom>
        </p:spPr>
      </p:pic>
      <p:pic>
        <p:nvPicPr>
          <p:cNvPr id="5" name="Bildobjekt 4">
            <a:extLst>
              <a:ext uri="{FF2B5EF4-FFF2-40B4-BE49-F238E27FC236}">
                <a16:creationId xmlns:a16="http://schemas.microsoft.com/office/drawing/2014/main" id="{C39EAD47-9852-1A9B-D58D-99AD506C2894}"/>
              </a:ext>
            </a:extLst>
          </p:cNvPr>
          <p:cNvPicPr/>
          <p:nvPr/>
        </p:nvPicPr>
        <p:blipFill>
          <a:blip r:embed="rId4"/>
          <a:stretch>
            <a:fillRect/>
          </a:stretch>
        </p:blipFill>
        <p:spPr>
          <a:xfrm>
            <a:off x="547688" y="962025"/>
            <a:ext cx="8585200" cy="4991100"/>
          </a:xfrm>
          <a:prstGeom prst="rect">
            <a:avLst/>
          </a:prstGeom>
        </p:spPr>
      </p:pic>
    </p:spTree>
    <p:extLst>
      <p:ext uri="{BB962C8B-B14F-4D97-AF65-F5344CB8AC3E}">
        <p14:creationId xmlns:p14="http://schemas.microsoft.com/office/powerpoint/2010/main" val="238864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B26D0-DE9E-DDF4-5D46-DC7FB8576F31}"/>
            </a:ext>
          </a:extLst>
        </p:cNvPr>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1C8E2CAF-F545-5B3A-4FF0-D87E541EAE5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037" b="1037"/>
          <a:stretch/>
        </p:blipFill>
        <p:spPr/>
      </p:pic>
      <p:sp>
        <p:nvSpPr>
          <p:cNvPr id="3" name="Rubrik 2">
            <a:extLst>
              <a:ext uri="{FF2B5EF4-FFF2-40B4-BE49-F238E27FC236}">
                <a16:creationId xmlns:a16="http://schemas.microsoft.com/office/drawing/2014/main" id="{4AD42DCB-D16E-5BAB-C7F4-AE40B4DBA896}"/>
              </a:ext>
            </a:extLst>
          </p:cNvPr>
          <p:cNvSpPr>
            <a:spLocks noGrp="1"/>
          </p:cNvSpPr>
          <p:nvPr>
            <p:ph type="title"/>
          </p:nvPr>
        </p:nvSpPr>
        <p:spPr>
          <a:xfrm>
            <a:off x="874710" y="576943"/>
            <a:ext cx="8345489" cy="5856514"/>
          </a:xfrm>
        </p:spPr>
        <p:txBody>
          <a:bodyPr/>
          <a:lstStyle/>
          <a:p>
            <a:r>
              <a:rPr lang="sv-SE" dirty="0"/>
              <a:t>Rapporten</a:t>
            </a:r>
            <a:br>
              <a:rPr lang="sv-SE" dirty="0"/>
            </a:br>
            <a:br>
              <a:rPr lang="sv-SE" sz="1600" dirty="0"/>
            </a:br>
            <a:r>
              <a:rPr lang="sv-SE" sz="1600" dirty="0">
                <a:latin typeface="+mn-lt"/>
              </a:rPr>
              <a:t>Den här rapporten innehåller frågor från enkäten och resultaten presenteras genom olika diagram.</a:t>
            </a:r>
            <a:br>
              <a:rPr lang="sv-SE" sz="1600" dirty="0">
                <a:latin typeface="+mn-lt"/>
              </a:rPr>
            </a:br>
            <a:br>
              <a:rPr lang="sv-SE" sz="1600" dirty="0">
                <a:latin typeface="+mn-lt"/>
              </a:rPr>
            </a:br>
            <a:r>
              <a:rPr lang="sv-SE" sz="1600" dirty="0">
                <a:latin typeface="+mn-lt"/>
              </a:rPr>
              <a:t>Rapportens struktur ser ut enligt följande:</a:t>
            </a:r>
            <a:br>
              <a:rPr lang="sv-SE" sz="1600" dirty="0">
                <a:latin typeface="+mn-lt"/>
              </a:rPr>
            </a:br>
            <a:r>
              <a:rPr lang="sv-SE" sz="1600" dirty="0">
                <a:latin typeface="+mn-lt"/>
              </a:rPr>
              <a:t>Syfte och genomförande</a:t>
            </a:r>
            <a:br>
              <a:rPr lang="sv-SE" sz="1600" dirty="0">
                <a:latin typeface="+mn-lt"/>
              </a:rPr>
            </a:br>
            <a:r>
              <a:rPr lang="sv-SE" sz="1600" dirty="0">
                <a:latin typeface="+mn-lt"/>
              </a:rPr>
              <a:t>Problem i området</a:t>
            </a:r>
            <a:br>
              <a:rPr lang="sv-SE" sz="1600" dirty="0">
                <a:latin typeface="+mn-lt"/>
              </a:rPr>
            </a:br>
            <a:r>
              <a:rPr lang="sv-SE" sz="1600" dirty="0">
                <a:latin typeface="+mn-lt"/>
              </a:rPr>
              <a:t>Utsatthet för brott</a:t>
            </a:r>
            <a:br>
              <a:rPr lang="sv-SE" sz="1600" dirty="0">
                <a:latin typeface="+mn-lt"/>
              </a:rPr>
            </a:br>
            <a:r>
              <a:rPr lang="sv-SE" sz="1600" dirty="0">
                <a:latin typeface="+mn-lt"/>
              </a:rPr>
              <a:t>Oro</a:t>
            </a:r>
            <a:br>
              <a:rPr lang="sv-SE" sz="1600" dirty="0">
                <a:latin typeface="+mn-lt"/>
              </a:rPr>
            </a:br>
            <a:r>
              <a:rPr lang="sv-SE" sz="1600" dirty="0">
                <a:latin typeface="+mn-lt"/>
              </a:rPr>
              <a:t>Anmälan om brott</a:t>
            </a:r>
            <a:br>
              <a:rPr lang="sv-SE" sz="1600" dirty="0">
                <a:latin typeface="+mn-lt"/>
              </a:rPr>
            </a:br>
            <a:r>
              <a:rPr lang="sv-SE" sz="1600" dirty="0">
                <a:latin typeface="+mn-lt"/>
              </a:rPr>
              <a:t>Bostadsområdet</a:t>
            </a:r>
            <a:br>
              <a:rPr lang="sv-SE" sz="1600" dirty="0">
                <a:latin typeface="+mn-lt"/>
              </a:rPr>
            </a:br>
            <a:r>
              <a:rPr lang="sv-SE" sz="1600" dirty="0">
                <a:latin typeface="+mn-lt"/>
              </a:rPr>
              <a:t>Kommunens agerande</a:t>
            </a:r>
            <a:br>
              <a:rPr lang="sv-SE" sz="1600" dirty="0">
                <a:latin typeface="+mn-lt"/>
              </a:rPr>
            </a:br>
            <a:br>
              <a:rPr lang="sv-SE" sz="1600" dirty="0">
                <a:latin typeface="+mn-lt"/>
              </a:rPr>
            </a:br>
            <a:r>
              <a:rPr lang="sv-SE" sz="1600" dirty="0">
                <a:latin typeface="+mn-lt"/>
              </a:rPr>
              <a:t>I resultatredovisningen tillämpas flera sammanslagna svarsalternativ. För varje resultat specificeras hur respektive fråga är formulerad i enkäten och utifrån vilka svarsalternativ som resultaten presenteras.</a:t>
            </a:r>
            <a:br>
              <a:rPr lang="sv-SE" sz="1600" dirty="0">
                <a:latin typeface="+mn-lt"/>
              </a:rPr>
            </a:br>
            <a:br>
              <a:rPr lang="sv-SE" sz="1600" dirty="0"/>
            </a:br>
            <a:br>
              <a:rPr lang="sv-SE" sz="1600" dirty="0"/>
            </a:br>
            <a:endParaRPr lang="sv-SE" sz="1600" dirty="0"/>
          </a:p>
        </p:txBody>
      </p:sp>
      <p:sp>
        <p:nvSpPr>
          <p:cNvPr id="4" name="Platshållare för bildnummer 3">
            <a:extLst>
              <a:ext uri="{FF2B5EF4-FFF2-40B4-BE49-F238E27FC236}">
                <a16:creationId xmlns:a16="http://schemas.microsoft.com/office/drawing/2014/main" id="{40B16EF1-24FE-F737-8F61-6075240CA20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819E-773B-4A43-88EE-FC0AC92ECDF9}" type="slidenum">
              <a:rPr kumimoji="0" lang="sv-SE"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505687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521F-5F44-B382-3C8A-EE0C05C54F3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48A07DB-6C7D-7F8E-DD8B-535CBC99C9F1}"/>
              </a:ext>
            </a:extLst>
          </p:cNvPr>
          <p:cNvSpPr>
            <a:spLocks noGrp="1"/>
          </p:cNvSpPr>
          <p:nvPr>
            <p:ph type="sldNum" sz="quarter" idx="10"/>
          </p:nvPr>
        </p:nvSpPr>
        <p:spPr/>
        <p:txBody>
          <a:bodyPr/>
          <a:lstStyle/>
          <a:p>
            <a:fld id="{0F73819E-773B-4A43-88EE-FC0AC92ECDF9}" type="slidenum">
              <a:rPr lang="sv-SE" smtClean="0"/>
              <a:t>40</a:t>
            </a:fld>
            <a:endParaRPr lang="sv-SE"/>
          </a:p>
        </p:txBody>
      </p:sp>
      <p:pic>
        <p:nvPicPr>
          <p:cNvPr id="7" name="Bildobjekt 6">
            <a:extLst>
              <a:ext uri="{FF2B5EF4-FFF2-40B4-BE49-F238E27FC236}">
                <a16:creationId xmlns:a16="http://schemas.microsoft.com/office/drawing/2014/main" id="{7197C38C-86AD-AFB7-327E-CC8B1B6A4DC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9586BAB4-2F12-1882-1B66-66EA6D1B53CF}"/>
              </a:ext>
            </a:extLst>
          </p:cNvPr>
          <p:cNvPicPr/>
          <p:nvPr/>
        </p:nvPicPr>
        <p:blipFill>
          <a:blip r:embed="rId3"/>
          <a:stretch>
            <a:fillRect/>
          </a:stretch>
        </p:blipFill>
        <p:spPr>
          <a:xfrm>
            <a:off x="531813" y="233363"/>
            <a:ext cx="10471150" cy="552450"/>
          </a:xfrm>
          <a:prstGeom prst="rect">
            <a:avLst/>
          </a:prstGeom>
        </p:spPr>
      </p:pic>
      <p:pic>
        <p:nvPicPr>
          <p:cNvPr id="5" name="Bildobjekt 4">
            <a:extLst>
              <a:ext uri="{FF2B5EF4-FFF2-40B4-BE49-F238E27FC236}">
                <a16:creationId xmlns:a16="http://schemas.microsoft.com/office/drawing/2014/main" id="{DBD64A21-EE70-1FA9-9BED-6D3A2F713B20}"/>
              </a:ext>
            </a:extLst>
          </p:cNvPr>
          <p:cNvPicPr/>
          <p:nvPr/>
        </p:nvPicPr>
        <p:blipFill>
          <a:blip r:embed="rId4"/>
          <a:stretch>
            <a:fillRect/>
          </a:stretch>
        </p:blipFill>
        <p:spPr>
          <a:xfrm>
            <a:off x="531813" y="1238250"/>
            <a:ext cx="8356600" cy="4381500"/>
          </a:xfrm>
          <a:prstGeom prst="rect">
            <a:avLst/>
          </a:prstGeom>
        </p:spPr>
      </p:pic>
    </p:spTree>
    <p:extLst>
      <p:ext uri="{BB962C8B-B14F-4D97-AF65-F5344CB8AC3E}">
        <p14:creationId xmlns:p14="http://schemas.microsoft.com/office/powerpoint/2010/main" val="611302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EC37-8C26-C636-BC8D-4087C9F44AA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FBC0CA4-1E81-5119-B6F0-B05DAA242758}"/>
              </a:ext>
            </a:extLst>
          </p:cNvPr>
          <p:cNvSpPr>
            <a:spLocks noGrp="1"/>
          </p:cNvSpPr>
          <p:nvPr>
            <p:ph type="sldNum" sz="quarter" idx="10"/>
          </p:nvPr>
        </p:nvSpPr>
        <p:spPr/>
        <p:txBody>
          <a:bodyPr/>
          <a:lstStyle/>
          <a:p>
            <a:fld id="{0F73819E-773B-4A43-88EE-FC0AC92ECDF9}" type="slidenum">
              <a:rPr lang="sv-SE" smtClean="0"/>
              <a:t>41</a:t>
            </a:fld>
            <a:endParaRPr lang="sv-SE"/>
          </a:p>
        </p:txBody>
      </p:sp>
      <p:pic>
        <p:nvPicPr>
          <p:cNvPr id="7" name="Bildobjekt 6">
            <a:extLst>
              <a:ext uri="{FF2B5EF4-FFF2-40B4-BE49-F238E27FC236}">
                <a16:creationId xmlns:a16="http://schemas.microsoft.com/office/drawing/2014/main" id="{BF2E8070-B321-DD48-1B33-B27E1C4BA639}"/>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855FF6E8-2313-D56A-60F9-27FF2CA7E528}"/>
              </a:ext>
            </a:extLst>
          </p:cNvPr>
          <p:cNvPicPr/>
          <p:nvPr/>
        </p:nvPicPr>
        <p:blipFill>
          <a:blip r:embed="rId3"/>
          <a:stretch>
            <a:fillRect/>
          </a:stretch>
        </p:blipFill>
        <p:spPr>
          <a:xfrm>
            <a:off x="531813" y="233363"/>
            <a:ext cx="10471150" cy="552450"/>
          </a:xfrm>
          <a:prstGeom prst="rect">
            <a:avLst/>
          </a:prstGeom>
        </p:spPr>
      </p:pic>
      <p:pic>
        <p:nvPicPr>
          <p:cNvPr id="5" name="Bildobjekt 4">
            <a:extLst>
              <a:ext uri="{FF2B5EF4-FFF2-40B4-BE49-F238E27FC236}">
                <a16:creationId xmlns:a16="http://schemas.microsoft.com/office/drawing/2014/main" id="{915968AF-1C30-2F72-186D-29B834820ED5}"/>
              </a:ext>
            </a:extLst>
          </p:cNvPr>
          <p:cNvPicPr/>
          <p:nvPr/>
        </p:nvPicPr>
        <p:blipFill>
          <a:blip r:embed="rId4"/>
          <a:stretch>
            <a:fillRect/>
          </a:stretch>
        </p:blipFill>
        <p:spPr>
          <a:xfrm>
            <a:off x="547688" y="981075"/>
            <a:ext cx="8585200" cy="4991100"/>
          </a:xfrm>
          <a:prstGeom prst="rect">
            <a:avLst/>
          </a:prstGeom>
        </p:spPr>
      </p:pic>
    </p:spTree>
    <p:extLst>
      <p:ext uri="{BB962C8B-B14F-4D97-AF65-F5344CB8AC3E}">
        <p14:creationId xmlns:p14="http://schemas.microsoft.com/office/powerpoint/2010/main" val="695699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BFA07-2170-661F-BD7A-3AEEC4D3E3C9}"/>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FAD32F20-C829-23DF-5FD1-172324AEF2DF}"/>
              </a:ext>
            </a:extLst>
          </p:cNvPr>
          <p:cNvSpPr>
            <a:spLocks noGrp="1"/>
          </p:cNvSpPr>
          <p:nvPr>
            <p:ph type="sldNum" sz="quarter" idx="10"/>
          </p:nvPr>
        </p:nvSpPr>
        <p:spPr/>
        <p:txBody>
          <a:bodyPr/>
          <a:lstStyle/>
          <a:p>
            <a:fld id="{0F73819E-773B-4A43-88EE-FC0AC92ECDF9}" type="slidenum">
              <a:rPr lang="sv-SE" smtClean="0"/>
              <a:t>42</a:t>
            </a:fld>
            <a:endParaRPr lang="sv-SE"/>
          </a:p>
        </p:txBody>
      </p:sp>
      <p:pic>
        <p:nvPicPr>
          <p:cNvPr id="7" name="Bildobjekt 6">
            <a:extLst>
              <a:ext uri="{FF2B5EF4-FFF2-40B4-BE49-F238E27FC236}">
                <a16:creationId xmlns:a16="http://schemas.microsoft.com/office/drawing/2014/main" id="{A70B188D-9785-E077-DBFD-CCDCB994DFD7}"/>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8D866AF-F0F4-0205-CCF4-9B4CC25D65C1}"/>
              </a:ext>
            </a:extLst>
          </p:cNvPr>
          <p:cNvPicPr/>
          <p:nvPr/>
        </p:nvPicPr>
        <p:blipFill>
          <a:blip r:embed="rId3"/>
          <a:stretch>
            <a:fillRect/>
          </a:stretch>
        </p:blipFill>
        <p:spPr>
          <a:xfrm>
            <a:off x="531813" y="233363"/>
            <a:ext cx="10471150" cy="552450"/>
          </a:xfrm>
          <a:prstGeom prst="rect">
            <a:avLst/>
          </a:prstGeom>
        </p:spPr>
      </p:pic>
      <p:pic>
        <p:nvPicPr>
          <p:cNvPr id="5" name="Bildobjekt 4">
            <a:extLst>
              <a:ext uri="{FF2B5EF4-FFF2-40B4-BE49-F238E27FC236}">
                <a16:creationId xmlns:a16="http://schemas.microsoft.com/office/drawing/2014/main" id="{DB66F8F1-9D4F-3D3B-2C13-1FBCA41C223F}"/>
              </a:ext>
            </a:extLst>
          </p:cNvPr>
          <p:cNvPicPr/>
          <p:nvPr/>
        </p:nvPicPr>
        <p:blipFill>
          <a:blip r:embed="rId4"/>
          <a:stretch>
            <a:fillRect/>
          </a:stretch>
        </p:blipFill>
        <p:spPr>
          <a:xfrm>
            <a:off x="531813" y="1127333"/>
            <a:ext cx="8356600" cy="4381500"/>
          </a:xfrm>
          <a:prstGeom prst="rect">
            <a:avLst/>
          </a:prstGeom>
        </p:spPr>
      </p:pic>
    </p:spTree>
    <p:extLst>
      <p:ext uri="{BB962C8B-B14F-4D97-AF65-F5344CB8AC3E}">
        <p14:creationId xmlns:p14="http://schemas.microsoft.com/office/powerpoint/2010/main" val="646002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77320-7222-D262-070A-B82CB8B0E61B}"/>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122C19E-121C-139E-BEF9-F198F1146BDF}"/>
              </a:ext>
            </a:extLst>
          </p:cNvPr>
          <p:cNvSpPr>
            <a:spLocks noGrp="1"/>
          </p:cNvSpPr>
          <p:nvPr>
            <p:ph type="sldNum" sz="quarter" idx="10"/>
          </p:nvPr>
        </p:nvSpPr>
        <p:spPr/>
        <p:txBody>
          <a:bodyPr/>
          <a:lstStyle/>
          <a:p>
            <a:fld id="{0F73819E-773B-4A43-88EE-FC0AC92ECDF9}" type="slidenum">
              <a:rPr lang="sv-SE" smtClean="0"/>
              <a:t>43</a:t>
            </a:fld>
            <a:endParaRPr lang="sv-SE"/>
          </a:p>
        </p:txBody>
      </p:sp>
      <p:pic>
        <p:nvPicPr>
          <p:cNvPr id="7" name="Bildobjekt 6">
            <a:extLst>
              <a:ext uri="{FF2B5EF4-FFF2-40B4-BE49-F238E27FC236}">
                <a16:creationId xmlns:a16="http://schemas.microsoft.com/office/drawing/2014/main" id="{E6D4D862-C7DF-902C-3904-B034B01F7A6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D35480B9-BCCC-66B1-C052-8042B8071C30}"/>
              </a:ext>
            </a:extLst>
          </p:cNvPr>
          <p:cNvPicPr/>
          <p:nvPr/>
        </p:nvPicPr>
        <p:blipFill>
          <a:blip r:embed="rId3"/>
          <a:stretch>
            <a:fillRect/>
          </a:stretch>
        </p:blipFill>
        <p:spPr>
          <a:xfrm>
            <a:off x="531813" y="233363"/>
            <a:ext cx="10471150" cy="552450"/>
          </a:xfrm>
          <a:prstGeom prst="rect">
            <a:avLst/>
          </a:prstGeom>
        </p:spPr>
      </p:pic>
      <p:pic>
        <p:nvPicPr>
          <p:cNvPr id="5" name="Bildobjekt 4">
            <a:extLst>
              <a:ext uri="{FF2B5EF4-FFF2-40B4-BE49-F238E27FC236}">
                <a16:creationId xmlns:a16="http://schemas.microsoft.com/office/drawing/2014/main" id="{68861F4E-EE2D-8D2F-795F-ED86470C2C36}"/>
              </a:ext>
            </a:extLst>
          </p:cNvPr>
          <p:cNvPicPr/>
          <p:nvPr/>
        </p:nvPicPr>
        <p:blipFill>
          <a:blip r:embed="rId4"/>
          <a:stretch>
            <a:fillRect/>
          </a:stretch>
        </p:blipFill>
        <p:spPr>
          <a:xfrm>
            <a:off x="547688" y="931863"/>
            <a:ext cx="8585200" cy="4991100"/>
          </a:xfrm>
          <a:prstGeom prst="rect">
            <a:avLst/>
          </a:prstGeom>
        </p:spPr>
      </p:pic>
    </p:spTree>
    <p:extLst>
      <p:ext uri="{BB962C8B-B14F-4D97-AF65-F5344CB8AC3E}">
        <p14:creationId xmlns:p14="http://schemas.microsoft.com/office/powerpoint/2010/main" val="3928958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81598-1DEB-6C2E-54A2-D6EF17A618ED}"/>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DD66F48C-765A-02F3-3D84-DF63C6906B31}"/>
              </a:ext>
            </a:extLst>
          </p:cNvPr>
          <p:cNvSpPr>
            <a:spLocks noGrp="1"/>
          </p:cNvSpPr>
          <p:nvPr>
            <p:ph type="sldNum" sz="quarter" idx="10"/>
          </p:nvPr>
        </p:nvSpPr>
        <p:spPr/>
        <p:txBody>
          <a:bodyPr/>
          <a:lstStyle/>
          <a:p>
            <a:fld id="{0F73819E-773B-4A43-88EE-FC0AC92ECDF9}" type="slidenum">
              <a:rPr lang="sv-SE" smtClean="0"/>
              <a:t>44</a:t>
            </a:fld>
            <a:endParaRPr lang="sv-SE"/>
          </a:p>
        </p:txBody>
      </p:sp>
      <p:pic>
        <p:nvPicPr>
          <p:cNvPr id="7" name="Bildobjekt 6">
            <a:extLst>
              <a:ext uri="{FF2B5EF4-FFF2-40B4-BE49-F238E27FC236}">
                <a16:creationId xmlns:a16="http://schemas.microsoft.com/office/drawing/2014/main" id="{D36450FF-2225-074B-86C2-92DAC0EE52D0}"/>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317191A-2719-933F-2CE1-231AEE56C2F4}"/>
              </a:ext>
            </a:extLst>
          </p:cNvPr>
          <p:cNvPicPr/>
          <p:nvPr/>
        </p:nvPicPr>
        <p:blipFill>
          <a:blip r:embed="rId3"/>
          <a:stretch>
            <a:fillRect/>
          </a:stretch>
        </p:blipFill>
        <p:spPr>
          <a:xfrm>
            <a:off x="531813" y="233363"/>
            <a:ext cx="10471150" cy="552450"/>
          </a:xfrm>
          <a:prstGeom prst="rect">
            <a:avLst/>
          </a:prstGeom>
        </p:spPr>
      </p:pic>
      <p:pic>
        <p:nvPicPr>
          <p:cNvPr id="5" name="Bildobjekt 4">
            <a:extLst>
              <a:ext uri="{FF2B5EF4-FFF2-40B4-BE49-F238E27FC236}">
                <a16:creationId xmlns:a16="http://schemas.microsoft.com/office/drawing/2014/main" id="{7B2E42A0-4C69-4D68-2A89-0419ECA65CE3}"/>
              </a:ext>
            </a:extLst>
          </p:cNvPr>
          <p:cNvPicPr/>
          <p:nvPr/>
        </p:nvPicPr>
        <p:blipFill>
          <a:blip r:embed="rId4"/>
          <a:stretch>
            <a:fillRect/>
          </a:stretch>
        </p:blipFill>
        <p:spPr>
          <a:xfrm>
            <a:off x="531813" y="1097515"/>
            <a:ext cx="8356600" cy="4381500"/>
          </a:xfrm>
          <a:prstGeom prst="rect">
            <a:avLst/>
          </a:prstGeom>
        </p:spPr>
      </p:pic>
    </p:spTree>
    <p:extLst>
      <p:ext uri="{BB962C8B-B14F-4D97-AF65-F5344CB8AC3E}">
        <p14:creationId xmlns:p14="http://schemas.microsoft.com/office/powerpoint/2010/main" val="2531322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113E6-52B1-361F-269C-9241D46316B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0F50D4D-3FA5-00F5-96B2-B553598CED06}"/>
              </a:ext>
            </a:extLst>
          </p:cNvPr>
          <p:cNvSpPr>
            <a:spLocks noGrp="1"/>
          </p:cNvSpPr>
          <p:nvPr>
            <p:ph type="sldNum" sz="quarter" idx="10"/>
          </p:nvPr>
        </p:nvSpPr>
        <p:spPr/>
        <p:txBody>
          <a:bodyPr/>
          <a:lstStyle/>
          <a:p>
            <a:fld id="{0F73819E-773B-4A43-88EE-FC0AC92ECDF9}" type="slidenum">
              <a:rPr lang="sv-SE" smtClean="0"/>
              <a:t>45</a:t>
            </a:fld>
            <a:endParaRPr lang="sv-SE"/>
          </a:p>
        </p:txBody>
      </p:sp>
      <p:pic>
        <p:nvPicPr>
          <p:cNvPr id="7" name="Bildobjekt 6">
            <a:extLst>
              <a:ext uri="{FF2B5EF4-FFF2-40B4-BE49-F238E27FC236}">
                <a16:creationId xmlns:a16="http://schemas.microsoft.com/office/drawing/2014/main" id="{CDADAA8A-ED3F-5A57-D3A2-66B91E95ECC3}"/>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B022704-9E26-1EEC-4E28-A6B203F53F88}"/>
              </a:ext>
            </a:extLst>
          </p:cNvPr>
          <p:cNvPicPr/>
          <p:nvPr/>
        </p:nvPicPr>
        <p:blipFill>
          <a:blip r:embed="rId3"/>
          <a:stretch>
            <a:fillRect/>
          </a:stretch>
        </p:blipFill>
        <p:spPr>
          <a:xfrm>
            <a:off x="531813" y="233363"/>
            <a:ext cx="10471150" cy="552450"/>
          </a:xfrm>
          <a:prstGeom prst="rect">
            <a:avLst/>
          </a:prstGeom>
        </p:spPr>
      </p:pic>
      <p:pic>
        <p:nvPicPr>
          <p:cNvPr id="5" name="Bildobjekt 4">
            <a:extLst>
              <a:ext uri="{FF2B5EF4-FFF2-40B4-BE49-F238E27FC236}">
                <a16:creationId xmlns:a16="http://schemas.microsoft.com/office/drawing/2014/main" id="{172BB3DE-90E1-B99B-A43D-020951E6D74B}"/>
              </a:ext>
            </a:extLst>
          </p:cNvPr>
          <p:cNvPicPr/>
          <p:nvPr/>
        </p:nvPicPr>
        <p:blipFill>
          <a:blip r:embed="rId4"/>
          <a:stretch>
            <a:fillRect/>
          </a:stretch>
        </p:blipFill>
        <p:spPr>
          <a:xfrm>
            <a:off x="547688" y="1020763"/>
            <a:ext cx="8585200" cy="4991100"/>
          </a:xfrm>
          <a:prstGeom prst="rect">
            <a:avLst/>
          </a:prstGeom>
        </p:spPr>
      </p:pic>
    </p:spTree>
    <p:extLst>
      <p:ext uri="{BB962C8B-B14F-4D97-AF65-F5344CB8AC3E}">
        <p14:creationId xmlns:p14="http://schemas.microsoft.com/office/powerpoint/2010/main" val="1833944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64D31-A4AB-472B-2A7E-8BD9BEFD75ED}"/>
            </a:ext>
          </a:extLst>
        </p:cNvPr>
        <p:cNvGrpSpPr/>
        <p:nvPr/>
      </p:nvGrpSpPr>
      <p:grpSpPr>
        <a:xfrm>
          <a:off x="0" y="0"/>
          <a:ext cx="0" cy="0"/>
          <a:chOff x="0" y="0"/>
          <a:chExt cx="0" cy="0"/>
        </a:xfrm>
      </p:grpSpPr>
      <p:pic>
        <p:nvPicPr>
          <p:cNvPr id="7" name="Platshållare för bild 6" descr="En bild som visar skärmbild, tecknad serie, ljus, konst&#10;&#10;AI-genererat innehåll kan vara felaktigt.">
            <a:extLst>
              <a:ext uri="{FF2B5EF4-FFF2-40B4-BE49-F238E27FC236}">
                <a16:creationId xmlns:a16="http://schemas.microsoft.com/office/drawing/2014/main" id="{4ADD72DB-40EA-A80C-3061-A9A655DEA37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53" b="853"/>
          <a:stretch>
            <a:fillRect/>
          </a:stretch>
        </p:blipFill>
        <p:spPr/>
      </p:pic>
      <p:sp>
        <p:nvSpPr>
          <p:cNvPr id="3" name="Rubrik 2">
            <a:extLst>
              <a:ext uri="{FF2B5EF4-FFF2-40B4-BE49-F238E27FC236}">
                <a16:creationId xmlns:a16="http://schemas.microsoft.com/office/drawing/2014/main" id="{012E0AA7-8031-3329-C601-BCF945397F24}"/>
              </a:ext>
            </a:extLst>
          </p:cNvPr>
          <p:cNvSpPr>
            <a:spLocks noGrp="1"/>
          </p:cNvSpPr>
          <p:nvPr>
            <p:ph type="title"/>
          </p:nvPr>
        </p:nvSpPr>
        <p:spPr>
          <a:xfrm>
            <a:off x="874711" y="1665288"/>
            <a:ext cx="6407832" cy="1150937"/>
          </a:xfrm>
        </p:spPr>
        <p:txBody>
          <a:bodyPr/>
          <a:lstStyle/>
          <a:p>
            <a:r>
              <a:rPr lang="sv-SE" dirty="0"/>
              <a:t>UTSATTHET FÖR BROTT</a:t>
            </a:r>
          </a:p>
        </p:txBody>
      </p:sp>
      <p:sp>
        <p:nvSpPr>
          <p:cNvPr id="4" name="Platshållare för bildnummer 3">
            <a:extLst>
              <a:ext uri="{FF2B5EF4-FFF2-40B4-BE49-F238E27FC236}">
                <a16:creationId xmlns:a16="http://schemas.microsoft.com/office/drawing/2014/main" id="{4A053DCF-5488-955F-0F4E-E7ECBFF5E90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819E-773B-4A43-88EE-FC0AC92ECDF9}" type="slidenum">
              <a:rPr kumimoji="0" lang="sv-SE"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4596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94F17-28B6-C1DC-3C68-5C30A59175D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46E0E5A-496C-118C-D003-A0A95BE58358}"/>
              </a:ext>
            </a:extLst>
          </p:cNvPr>
          <p:cNvSpPr>
            <a:spLocks noGrp="1"/>
          </p:cNvSpPr>
          <p:nvPr>
            <p:ph type="sldNum" sz="quarter" idx="10"/>
          </p:nvPr>
        </p:nvSpPr>
        <p:spPr/>
        <p:txBody>
          <a:bodyPr/>
          <a:lstStyle/>
          <a:p>
            <a:fld id="{0F73819E-773B-4A43-88EE-FC0AC92ECDF9}" type="slidenum">
              <a:rPr lang="sv-SE" smtClean="0"/>
              <a:t>47</a:t>
            </a:fld>
            <a:endParaRPr lang="sv-SE"/>
          </a:p>
        </p:txBody>
      </p:sp>
      <p:pic>
        <p:nvPicPr>
          <p:cNvPr id="7" name="Bildobjekt 6">
            <a:extLst>
              <a:ext uri="{FF2B5EF4-FFF2-40B4-BE49-F238E27FC236}">
                <a16:creationId xmlns:a16="http://schemas.microsoft.com/office/drawing/2014/main" id="{DB1CFE5F-FE03-9D2F-1D4E-F6B5893FE019}"/>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965AFE76-7F6D-E4EB-CEE9-B35AE6D909C9}"/>
              </a:ext>
            </a:extLst>
          </p:cNvPr>
          <p:cNvPicPr/>
          <p:nvPr/>
        </p:nvPicPr>
        <p:blipFill>
          <a:blip r:embed="rId3"/>
          <a:stretch>
            <a:fillRect/>
          </a:stretch>
        </p:blipFill>
        <p:spPr>
          <a:xfrm>
            <a:off x="602009" y="233363"/>
            <a:ext cx="10471150" cy="552450"/>
          </a:xfrm>
          <a:prstGeom prst="rect">
            <a:avLst/>
          </a:prstGeom>
        </p:spPr>
      </p:pic>
      <p:pic>
        <p:nvPicPr>
          <p:cNvPr id="5" name="Bildobjekt 4">
            <a:extLst>
              <a:ext uri="{FF2B5EF4-FFF2-40B4-BE49-F238E27FC236}">
                <a16:creationId xmlns:a16="http://schemas.microsoft.com/office/drawing/2014/main" id="{7FADC0B2-FA97-54A0-7159-32A0642C63DF}"/>
              </a:ext>
            </a:extLst>
          </p:cNvPr>
          <p:cNvPicPr/>
          <p:nvPr/>
        </p:nvPicPr>
        <p:blipFill>
          <a:blip r:embed="rId4"/>
          <a:stretch>
            <a:fillRect/>
          </a:stretch>
        </p:blipFill>
        <p:spPr>
          <a:xfrm>
            <a:off x="3162300" y="2316163"/>
            <a:ext cx="5867400" cy="2222500"/>
          </a:xfrm>
          <a:prstGeom prst="rect">
            <a:avLst/>
          </a:prstGeom>
        </p:spPr>
      </p:pic>
    </p:spTree>
    <p:extLst>
      <p:ext uri="{BB962C8B-B14F-4D97-AF65-F5344CB8AC3E}">
        <p14:creationId xmlns:p14="http://schemas.microsoft.com/office/powerpoint/2010/main" val="3445519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B3F41-E201-E9D9-9EB8-CA6AE9FD67C6}"/>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17047FB-F338-FD35-E9F1-3C15CC88BFFB}"/>
              </a:ext>
            </a:extLst>
          </p:cNvPr>
          <p:cNvSpPr>
            <a:spLocks noGrp="1"/>
          </p:cNvSpPr>
          <p:nvPr>
            <p:ph type="sldNum" sz="quarter" idx="10"/>
          </p:nvPr>
        </p:nvSpPr>
        <p:spPr/>
        <p:txBody>
          <a:bodyPr/>
          <a:lstStyle/>
          <a:p>
            <a:fld id="{0F73819E-773B-4A43-88EE-FC0AC92ECDF9}" type="slidenum">
              <a:rPr lang="sv-SE" smtClean="0"/>
              <a:t>48</a:t>
            </a:fld>
            <a:endParaRPr lang="sv-SE"/>
          </a:p>
        </p:txBody>
      </p:sp>
      <p:pic>
        <p:nvPicPr>
          <p:cNvPr id="7" name="Bildobjekt 6">
            <a:extLst>
              <a:ext uri="{FF2B5EF4-FFF2-40B4-BE49-F238E27FC236}">
                <a16:creationId xmlns:a16="http://schemas.microsoft.com/office/drawing/2014/main" id="{5B349528-486B-C322-A9FC-5FC1D6E4BC5B}"/>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ED2F45B-3764-F841-B1AF-EBD75FAFE6AA}"/>
              </a:ext>
            </a:extLst>
          </p:cNvPr>
          <p:cNvPicPr/>
          <p:nvPr/>
        </p:nvPicPr>
        <p:blipFill>
          <a:blip r:embed="rId3"/>
          <a:stretch>
            <a:fillRect/>
          </a:stretch>
        </p:blipFill>
        <p:spPr>
          <a:xfrm>
            <a:off x="602009" y="233363"/>
            <a:ext cx="10471150" cy="552450"/>
          </a:xfrm>
          <a:prstGeom prst="rect">
            <a:avLst/>
          </a:prstGeom>
        </p:spPr>
      </p:pic>
      <p:pic>
        <p:nvPicPr>
          <p:cNvPr id="3" name="Bildobjekt 2">
            <a:extLst>
              <a:ext uri="{FF2B5EF4-FFF2-40B4-BE49-F238E27FC236}">
                <a16:creationId xmlns:a16="http://schemas.microsoft.com/office/drawing/2014/main" id="{0D013F47-1020-0140-1507-4D5CBB2D62D0}"/>
              </a:ext>
            </a:extLst>
          </p:cNvPr>
          <p:cNvPicPr/>
          <p:nvPr/>
        </p:nvPicPr>
        <p:blipFill>
          <a:blip r:embed="rId4"/>
          <a:stretch>
            <a:fillRect/>
          </a:stretch>
        </p:blipFill>
        <p:spPr>
          <a:xfrm>
            <a:off x="602009" y="1238250"/>
            <a:ext cx="8356600" cy="4381500"/>
          </a:xfrm>
          <a:prstGeom prst="rect">
            <a:avLst/>
          </a:prstGeom>
        </p:spPr>
      </p:pic>
    </p:spTree>
    <p:extLst>
      <p:ext uri="{BB962C8B-B14F-4D97-AF65-F5344CB8AC3E}">
        <p14:creationId xmlns:p14="http://schemas.microsoft.com/office/powerpoint/2010/main" val="3395111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F655C-F271-9C96-09AF-1C0516E6EDA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9F8EC2D-08C1-79EF-E268-6DEE4DCB0382}"/>
              </a:ext>
            </a:extLst>
          </p:cNvPr>
          <p:cNvSpPr>
            <a:spLocks noGrp="1"/>
          </p:cNvSpPr>
          <p:nvPr>
            <p:ph type="sldNum" sz="quarter" idx="10"/>
          </p:nvPr>
        </p:nvSpPr>
        <p:spPr/>
        <p:txBody>
          <a:bodyPr/>
          <a:lstStyle/>
          <a:p>
            <a:fld id="{0F73819E-773B-4A43-88EE-FC0AC92ECDF9}" type="slidenum">
              <a:rPr lang="sv-SE" smtClean="0"/>
              <a:t>49</a:t>
            </a:fld>
            <a:endParaRPr lang="sv-SE"/>
          </a:p>
        </p:txBody>
      </p:sp>
      <p:pic>
        <p:nvPicPr>
          <p:cNvPr id="7" name="Bildobjekt 6">
            <a:extLst>
              <a:ext uri="{FF2B5EF4-FFF2-40B4-BE49-F238E27FC236}">
                <a16:creationId xmlns:a16="http://schemas.microsoft.com/office/drawing/2014/main" id="{347E9EEE-8948-6724-6DBB-452692343725}"/>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EB9A0DB6-6464-B91A-60AF-1067380B56D6}"/>
              </a:ext>
            </a:extLst>
          </p:cNvPr>
          <p:cNvPicPr/>
          <p:nvPr/>
        </p:nvPicPr>
        <p:blipFill>
          <a:blip r:embed="rId3"/>
          <a:stretch>
            <a:fillRect/>
          </a:stretch>
        </p:blipFill>
        <p:spPr>
          <a:xfrm>
            <a:off x="602009" y="233363"/>
            <a:ext cx="10471150" cy="552450"/>
          </a:xfrm>
          <a:prstGeom prst="rect">
            <a:avLst/>
          </a:prstGeom>
        </p:spPr>
      </p:pic>
      <p:pic>
        <p:nvPicPr>
          <p:cNvPr id="3" name="Bildobjekt 2">
            <a:extLst>
              <a:ext uri="{FF2B5EF4-FFF2-40B4-BE49-F238E27FC236}">
                <a16:creationId xmlns:a16="http://schemas.microsoft.com/office/drawing/2014/main" id="{736BD067-8C0D-E309-B0BB-4F661D5C5471}"/>
              </a:ext>
            </a:extLst>
          </p:cNvPr>
          <p:cNvPicPr/>
          <p:nvPr/>
        </p:nvPicPr>
        <p:blipFill>
          <a:blip r:embed="rId4"/>
          <a:stretch>
            <a:fillRect/>
          </a:stretch>
        </p:blipFill>
        <p:spPr>
          <a:xfrm>
            <a:off x="617538" y="1001713"/>
            <a:ext cx="8585200" cy="4991100"/>
          </a:xfrm>
          <a:prstGeom prst="rect">
            <a:avLst/>
          </a:prstGeom>
        </p:spPr>
      </p:pic>
    </p:spTree>
    <p:extLst>
      <p:ext uri="{BB962C8B-B14F-4D97-AF65-F5344CB8AC3E}">
        <p14:creationId xmlns:p14="http://schemas.microsoft.com/office/powerpoint/2010/main" val="402651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00FA1-C9E5-9D70-E775-7932359E6B66}"/>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F641D2D-495F-98C0-4105-AEC32F978420}"/>
              </a:ext>
            </a:extLst>
          </p:cNvPr>
          <p:cNvSpPr>
            <a:spLocks noGrp="1"/>
          </p:cNvSpPr>
          <p:nvPr>
            <p:ph type="sldNum" sz="quarter" idx="10"/>
          </p:nvPr>
        </p:nvSpPr>
        <p:spPr/>
        <p:txBody>
          <a:bodyPr/>
          <a:lstStyle/>
          <a:p>
            <a:fld id="{0F73819E-773B-4A43-88EE-FC0AC92ECDF9}" type="slidenum">
              <a:rPr lang="sv-SE" smtClean="0"/>
              <a:t>5</a:t>
            </a:fld>
            <a:endParaRPr lang="sv-SE"/>
          </a:p>
        </p:txBody>
      </p:sp>
      <p:pic>
        <p:nvPicPr>
          <p:cNvPr id="3" name="Bildobjekt 2">
            <a:extLst>
              <a:ext uri="{FF2B5EF4-FFF2-40B4-BE49-F238E27FC236}">
                <a16:creationId xmlns:a16="http://schemas.microsoft.com/office/drawing/2014/main" id="{F22CE09A-911E-2EE1-C236-D917941CD9BB}"/>
              </a:ext>
            </a:extLst>
          </p:cNvPr>
          <p:cNvPicPr/>
          <p:nvPr/>
        </p:nvPicPr>
        <p:blipFill>
          <a:blip r:embed="rId2"/>
          <a:stretch>
            <a:fillRect/>
          </a:stretch>
        </p:blipFill>
        <p:spPr>
          <a:xfrm>
            <a:off x="472800" y="225425"/>
            <a:ext cx="10471150" cy="806450"/>
          </a:xfrm>
          <a:prstGeom prst="rect">
            <a:avLst/>
          </a:prstGeom>
        </p:spPr>
      </p:pic>
      <p:pic>
        <p:nvPicPr>
          <p:cNvPr id="2" name="Bildobjekt 1">
            <a:extLst>
              <a:ext uri="{FF2B5EF4-FFF2-40B4-BE49-F238E27FC236}">
                <a16:creationId xmlns:a16="http://schemas.microsoft.com/office/drawing/2014/main" id="{C1C51E28-435B-4882-C54C-CD5DEFAED1DC}"/>
              </a:ext>
            </a:extLst>
          </p:cNvPr>
          <p:cNvPicPr/>
          <p:nvPr/>
        </p:nvPicPr>
        <p:blipFill>
          <a:blip r:embed="rId3"/>
          <a:stretch>
            <a:fillRect/>
          </a:stretch>
        </p:blipFill>
        <p:spPr>
          <a:xfrm>
            <a:off x="193675" y="1031875"/>
            <a:ext cx="11804650" cy="4565650"/>
          </a:xfrm>
          <a:prstGeom prst="rect">
            <a:avLst/>
          </a:prstGeom>
        </p:spPr>
      </p:pic>
    </p:spTree>
    <p:extLst>
      <p:ext uri="{BB962C8B-B14F-4D97-AF65-F5344CB8AC3E}">
        <p14:creationId xmlns:p14="http://schemas.microsoft.com/office/powerpoint/2010/main" val="3384389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59B7-AF49-888C-3A75-AD5389A6D891}"/>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AAEF4D3-AA0C-0236-CFB1-80C752999A34}"/>
              </a:ext>
            </a:extLst>
          </p:cNvPr>
          <p:cNvSpPr>
            <a:spLocks noGrp="1"/>
          </p:cNvSpPr>
          <p:nvPr>
            <p:ph type="sldNum" sz="quarter" idx="10"/>
          </p:nvPr>
        </p:nvSpPr>
        <p:spPr/>
        <p:txBody>
          <a:bodyPr/>
          <a:lstStyle/>
          <a:p>
            <a:fld id="{0F73819E-773B-4A43-88EE-FC0AC92ECDF9}" type="slidenum">
              <a:rPr lang="sv-SE" smtClean="0"/>
              <a:t>50</a:t>
            </a:fld>
            <a:endParaRPr lang="sv-SE"/>
          </a:p>
        </p:txBody>
      </p:sp>
      <p:pic>
        <p:nvPicPr>
          <p:cNvPr id="7" name="Bildobjekt 6">
            <a:extLst>
              <a:ext uri="{FF2B5EF4-FFF2-40B4-BE49-F238E27FC236}">
                <a16:creationId xmlns:a16="http://schemas.microsoft.com/office/drawing/2014/main" id="{81769B47-80BB-9AFF-B93A-3D3FFC97781B}"/>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729963DD-BE6A-AD81-B668-EC1B6CB00234}"/>
              </a:ext>
            </a:extLst>
          </p:cNvPr>
          <p:cNvPicPr/>
          <p:nvPr/>
        </p:nvPicPr>
        <p:blipFill>
          <a:blip r:embed="rId3"/>
          <a:stretch>
            <a:fillRect/>
          </a:stretch>
        </p:blipFill>
        <p:spPr>
          <a:xfrm>
            <a:off x="681523" y="233363"/>
            <a:ext cx="10471150" cy="552450"/>
          </a:xfrm>
          <a:prstGeom prst="rect">
            <a:avLst/>
          </a:prstGeom>
        </p:spPr>
      </p:pic>
      <p:pic>
        <p:nvPicPr>
          <p:cNvPr id="5" name="Bildobjekt 4">
            <a:extLst>
              <a:ext uri="{FF2B5EF4-FFF2-40B4-BE49-F238E27FC236}">
                <a16:creationId xmlns:a16="http://schemas.microsoft.com/office/drawing/2014/main" id="{B7F6E4DF-E6B8-77EB-7901-13107813EBA3}"/>
              </a:ext>
            </a:extLst>
          </p:cNvPr>
          <p:cNvPicPr/>
          <p:nvPr/>
        </p:nvPicPr>
        <p:blipFill>
          <a:blip r:embed="rId4"/>
          <a:stretch>
            <a:fillRect/>
          </a:stretch>
        </p:blipFill>
        <p:spPr>
          <a:xfrm>
            <a:off x="1584325" y="2278063"/>
            <a:ext cx="9023350" cy="2298700"/>
          </a:xfrm>
          <a:prstGeom prst="rect">
            <a:avLst/>
          </a:prstGeom>
        </p:spPr>
      </p:pic>
    </p:spTree>
    <p:extLst>
      <p:ext uri="{BB962C8B-B14F-4D97-AF65-F5344CB8AC3E}">
        <p14:creationId xmlns:p14="http://schemas.microsoft.com/office/powerpoint/2010/main" val="1198232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50AAE-EB71-937E-D86C-8C439CF938F4}"/>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E34A2B5-B01A-54A0-DE12-3F39F240837C}"/>
              </a:ext>
            </a:extLst>
          </p:cNvPr>
          <p:cNvSpPr>
            <a:spLocks noGrp="1"/>
          </p:cNvSpPr>
          <p:nvPr>
            <p:ph type="sldNum" sz="quarter" idx="10"/>
          </p:nvPr>
        </p:nvSpPr>
        <p:spPr/>
        <p:txBody>
          <a:bodyPr/>
          <a:lstStyle/>
          <a:p>
            <a:fld id="{0F73819E-773B-4A43-88EE-FC0AC92ECDF9}" type="slidenum">
              <a:rPr lang="sv-SE" smtClean="0"/>
              <a:t>51</a:t>
            </a:fld>
            <a:endParaRPr lang="sv-SE"/>
          </a:p>
        </p:txBody>
      </p:sp>
      <p:pic>
        <p:nvPicPr>
          <p:cNvPr id="7" name="Bildobjekt 6">
            <a:extLst>
              <a:ext uri="{FF2B5EF4-FFF2-40B4-BE49-F238E27FC236}">
                <a16:creationId xmlns:a16="http://schemas.microsoft.com/office/drawing/2014/main" id="{F75AD45F-A5E8-909F-5047-87476048C438}"/>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F5B8CA9-AD86-7220-25B3-4ED123C3CBD0}"/>
              </a:ext>
            </a:extLst>
          </p:cNvPr>
          <p:cNvPicPr/>
          <p:nvPr/>
        </p:nvPicPr>
        <p:blipFill>
          <a:blip r:embed="rId3"/>
          <a:stretch>
            <a:fillRect/>
          </a:stretch>
        </p:blipFill>
        <p:spPr>
          <a:xfrm>
            <a:off x="681523" y="233363"/>
            <a:ext cx="10471150" cy="552450"/>
          </a:xfrm>
          <a:prstGeom prst="rect">
            <a:avLst/>
          </a:prstGeom>
        </p:spPr>
      </p:pic>
      <p:pic>
        <p:nvPicPr>
          <p:cNvPr id="5" name="Bildobjekt 4">
            <a:extLst>
              <a:ext uri="{FF2B5EF4-FFF2-40B4-BE49-F238E27FC236}">
                <a16:creationId xmlns:a16="http://schemas.microsoft.com/office/drawing/2014/main" id="{6DF6A93B-3FC0-03EE-A031-1514F0343E75}"/>
              </a:ext>
            </a:extLst>
          </p:cNvPr>
          <p:cNvPicPr/>
          <p:nvPr/>
        </p:nvPicPr>
        <p:blipFill>
          <a:blip r:embed="rId4"/>
          <a:stretch>
            <a:fillRect/>
          </a:stretch>
        </p:blipFill>
        <p:spPr>
          <a:xfrm>
            <a:off x="681523" y="1147211"/>
            <a:ext cx="8356600" cy="4381500"/>
          </a:xfrm>
          <a:prstGeom prst="rect">
            <a:avLst/>
          </a:prstGeom>
        </p:spPr>
      </p:pic>
    </p:spTree>
    <p:extLst>
      <p:ext uri="{BB962C8B-B14F-4D97-AF65-F5344CB8AC3E}">
        <p14:creationId xmlns:p14="http://schemas.microsoft.com/office/powerpoint/2010/main" val="2160412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6D4E8-CACB-E6E5-7CD8-8EF1A4819D8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9E56B26-774E-DF2B-F5DE-47FBC88624E2}"/>
              </a:ext>
            </a:extLst>
          </p:cNvPr>
          <p:cNvSpPr>
            <a:spLocks noGrp="1"/>
          </p:cNvSpPr>
          <p:nvPr>
            <p:ph type="sldNum" sz="quarter" idx="10"/>
          </p:nvPr>
        </p:nvSpPr>
        <p:spPr/>
        <p:txBody>
          <a:bodyPr/>
          <a:lstStyle/>
          <a:p>
            <a:fld id="{0F73819E-773B-4A43-88EE-FC0AC92ECDF9}" type="slidenum">
              <a:rPr lang="sv-SE" smtClean="0"/>
              <a:t>52</a:t>
            </a:fld>
            <a:endParaRPr lang="sv-SE"/>
          </a:p>
        </p:txBody>
      </p:sp>
      <p:pic>
        <p:nvPicPr>
          <p:cNvPr id="7" name="Bildobjekt 6">
            <a:extLst>
              <a:ext uri="{FF2B5EF4-FFF2-40B4-BE49-F238E27FC236}">
                <a16:creationId xmlns:a16="http://schemas.microsoft.com/office/drawing/2014/main" id="{E5F914D0-0D24-FC52-19AF-F4A517C53C7B}"/>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A7E608B0-8C87-CA8E-631F-182AE50D8FB5}"/>
              </a:ext>
            </a:extLst>
          </p:cNvPr>
          <p:cNvPicPr/>
          <p:nvPr/>
        </p:nvPicPr>
        <p:blipFill>
          <a:blip r:embed="rId3"/>
          <a:stretch>
            <a:fillRect/>
          </a:stretch>
        </p:blipFill>
        <p:spPr>
          <a:xfrm>
            <a:off x="681523" y="233363"/>
            <a:ext cx="10471150" cy="552450"/>
          </a:xfrm>
          <a:prstGeom prst="rect">
            <a:avLst/>
          </a:prstGeom>
        </p:spPr>
      </p:pic>
      <p:pic>
        <p:nvPicPr>
          <p:cNvPr id="2" name="Bildobjekt 1">
            <a:extLst>
              <a:ext uri="{FF2B5EF4-FFF2-40B4-BE49-F238E27FC236}">
                <a16:creationId xmlns:a16="http://schemas.microsoft.com/office/drawing/2014/main" id="{F8FCF094-F750-EF22-BA7C-7DB0890BD4A0}"/>
              </a:ext>
            </a:extLst>
          </p:cNvPr>
          <p:cNvPicPr/>
          <p:nvPr/>
        </p:nvPicPr>
        <p:blipFill>
          <a:blip r:embed="rId4"/>
          <a:stretch>
            <a:fillRect/>
          </a:stretch>
        </p:blipFill>
        <p:spPr>
          <a:xfrm>
            <a:off x="696913" y="911225"/>
            <a:ext cx="8585200" cy="4991100"/>
          </a:xfrm>
          <a:prstGeom prst="rect">
            <a:avLst/>
          </a:prstGeom>
        </p:spPr>
      </p:pic>
    </p:spTree>
    <p:extLst>
      <p:ext uri="{BB962C8B-B14F-4D97-AF65-F5344CB8AC3E}">
        <p14:creationId xmlns:p14="http://schemas.microsoft.com/office/powerpoint/2010/main" val="2972090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7958D-9AC1-DAF3-EFDA-A546541EF5E9}"/>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75C82BF-6B4F-9AAC-1BFE-8B9A2D6CAA35}"/>
              </a:ext>
            </a:extLst>
          </p:cNvPr>
          <p:cNvSpPr>
            <a:spLocks noGrp="1"/>
          </p:cNvSpPr>
          <p:nvPr>
            <p:ph type="sldNum" sz="quarter" idx="10"/>
          </p:nvPr>
        </p:nvSpPr>
        <p:spPr/>
        <p:txBody>
          <a:bodyPr/>
          <a:lstStyle/>
          <a:p>
            <a:fld id="{0F73819E-773B-4A43-88EE-FC0AC92ECDF9}" type="slidenum">
              <a:rPr lang="sv-SE" smtClean="0"/>
              <a:t>53</a:t>
            </a:fld>
            <a:endParaRPr lang="sv-SE"/>
          </a:p>
        </p:txBody>
      </p:sp>
      <p:pic>
        <p:nvPicPr>
          <p:cNvPr id="7" name="Bildobjekt 6">
            <a:extLst>
              <a:ext uri="{FF2B5EF4-FFF2-40B4-BE49-F238E27FC236}">
                <a16:creationId xmlns:a16="http://schemas.microsoft.com/office/drawing/2014/main" id="{95D23C53-61D4-9117-DF3F-F637D972D762}"/>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6E235FC2-B07B-B2BF-E0AB-2839068171E1}"/>
              </a:ext>
            </a:extLst>
          </p:cNvPr>
          <p:cNvPicPr/>
          <p:nvPr/>
        </p:nvPicPr>
        <p:blipFill>
          <a:blip r:embed="rId3"/>
          <a:stretch>
            <a:fillRect/>
          </a:stretch>
        </p:blipFill>
        <p:spPr>
          <a:xfrm>
            <a:off x="751096" y="233363"/>
            <a:ext cx="10471150" cy="552450"/>
          </a:xfrm>
          <a:prstGeom prst="rect">
            <a:avLst/>
          </a:prstGeom>
        </p:spPr>
      </p:pic>
      <p:pic>
        <p:nvPicPr>
          <p:cNvPr id="5" name="Bildobjekt 4">
            <a:extLst>
              <a:ext uri="{FF2B5EF4-FFF2-40B4-BE49-F238E27FC236}">
                <a16:creationId xmlns:a16="http://schemas.microsoft.com/office/drawing/2014/main" id="{572FF9BC-0264-65CB-7D7C-42480A511B96}"/>
              </a:ext>
            </a:extLst>
          </p:cNvPr>
          <p:cNvPicPr/>
          <p:nvPr/>
        </p:nvPicPr>
        <p:blipFill>
          <a:blip r:embed="rId4"/>
          <a:stretch>
            <a:fillRect/>
          </a:stretch>
        </p:blipFill>
        <p:spPr>
          <a:xfrm>
            <a:off x="1301750" y="2446338"/>
            <a:ext cx="9588500" cy="1962150"/>
          </a:xfrm>
          <a:prstGeom prst="rect">
            <a:avLst/>
          </a:prstGeom>
        </p:spPr>
      </p:pic>
    </p:spTree>
    <p:extLst>
      <p:ext uri="{BB962C8B-B14F-4D97-AF65-F5344CB8AC3E}">
        <p14:creationId xmlns:p14="http://schemas.microsoft.com/office/powerpoint/2010/main" val="168710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7391A-974C-EB99-959D-AFC6FC442ED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091A49A-5C26-EE6C-2D10-C0FF4B9711BF}"/>
              </a:ext>
            </a:extLst>
          </p:cNvPr>
          <p:cNvSpPr>
            <a:spLocks noGrp="1"/>
          </p:cNvSpPr>
          <p:nvPr>
            <p:ph type="sldNum" sz="quarter" idx="10"/>
          </p:nvPr>
        </p:nvSpPr>
        <p:spPr/>
        <p:txBody>
          <a:bodyPr/>
          <a:lstStyle/>
          <a:p>
            <a:fld id="{0F73819E-773B-4A43-88EE-FC0AC92ECDF9}" type="slidenum">
              <a:rPr lang="sv-SE" smtClean="0"/>
              <a:t>54</a:t>
            </a:fld>
            <a:endParaRPr lang="sv-SE"/>
          </a:p>
        </p:txBody>
      </p:sp>
      <p:pic>
        <p:nvPicPr>
          <p:cNvPr id="7" name="Bildobjekt 6">
            <a:extLst>
              <a:ext uri="{FF2B5EF4-FFF2-40B4-BE49-F238E27FC236}">
                <a16:creationId xmlns:a16="http://schemas.microsoft.com/office/drawing/2014/main" id="{60477B20-D37F-3EB8-3E2F-CAD8FB28FF05}"/>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6DEC8034-0B3C-DFFA-C6E8-4A2EEDADC6AB}"/>
              </a:ext>
            </a:extLst>
          </p:cNvPr>
          <p:cNvPicPr/>
          <p:nvPr/>
        </p:nvPicPr>
        <p:blipFill>
          <a:blip r:embed="rId3"/>
          <a:stretch>
            <a:fillRect/>
          </a:stretch>
        </p:blipFill>
        <p:spPr>
          <a:xfrm>
            <a:off x="751096" y="233363"/>
            <a:ext cx="10471150" cy="552450"/>
          </a:xfrm>
          <a:prstGeom prst="rect">
            <a:avLst/>
          </a:prstGeom>
        </p:spPr>
      </p:pic>
      <p:pic>
        <p:nvPicPr>
          <p:cNvPr id="2" name="Bildobjekt 1">
            <a:extLst>
              <a:ext uri="{FF2B5EF4-FFF2-40B4-BE49-F238E27FC236}">
                <a16:creationId xmlns:a16="http://schemas.microsoft.com/office/drawing/2014/main" id="{CD5929EF-4FCE-0736-AE6A-BB824D78EBF7}"/>
              </a:ext>
            </a:extLst>
          </p:cNvPr>
          <p:cNvPicPr/>
          <p:nvPr/>
        </p:nvPicPr>
        <p:blipFill>
          <a:blip r:embed="rId4"/>
          <a:stretch>
            <a:fillRect/>
          </a:stretch>
        </p:blipFill>
        <p:spPr>
          <a:xfrm>
            <a:off x="751096" y="1167090"/>
            <a:ext cx="8356600" cy="4381500"/>
          </a:xfrm>
          <a:prstGeom prst="rect">
            <a:avLst/>
          </a:prstGeom>
        </p:spPr>
      </p:pic>
    </p:spTree>
    <p:extLst>
      <p:ext uri="{BB962C8B-B14F-4D97-AF65-F5344CB8AC3E}">
        <p14:creationId xmlns:p14="http://schemas.microsoft.com/office/powerpoint/2010/main" val="668117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BD4B2-B764-AB07-1E9B-7EDB5645AF2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A5705AD-22D6-742B-C3AC-471C89308A49}"/>
              </a:ext>
            </a:extLst>
          </p:cNvPr>
          <p:cNvSpPr>
            <a:spLocks noGrp="1"/>
          </p:cNvSpPr>
          <p:nvPr>
            <p:ph type="sldNum" sz="quarter" idx="10"/>
          </p:nvPr>
        </p:nvSpPr>
        <p:spPr/>
        <p:txBody>
          <a:bodyPr/>
          <a:lstStyle/>
          <a:p>
            <a:fld id="{0F73819E-773B-4A43-88EE-FC0AC92ECDF9}" type="slidenum">
              <a:rPr lang="sv-SE" smtClean="0"/>
              <a:t>55</a:t>
            </a:fld>
            <a:endParaRPr lang="sv-SE"/>
          </a:p>
        </p:txBody>
      </p:sp>
      <p:pic>
        <p:nvPicPr>
          <p:cNvPr id="7" name="Bildobjekt 6">
            <a:extLst>
              <a:ext uri="{FF2B5EF4-FFF2-40B4-BE49-F238E27FC236}">
                <a16:creationId xmlns:a16="http://schemas.microsoft.com/office/drawing/2014/main" id="{821D3134-5AB5-D6B4-8AA3-52CB7D918D36}"/>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B326DC5D-C3BC-D54B-38E6-A344EB64A1AE}"/>
              </a:ext>
            </a:extLst>
          </p:cNvPr>
          <p:cNvPicPr/>
          <p:nvPr/>
        </p:nvPicPr>
        <p:blipFill>
          <a:blip r:embed="rId3"/>
          <a:stretch>
            <a:fillRect/>
          </a:stretch>
        </p:blipFill>
        <p:spPr>
          <a:xfrm>
            <a:off x="751096" y="233363"/>
            <a:ext cx="10471150" cy="552450"/>
          </a:xfrm>
          <a:prstGeom prst="rect">
            <a:avLst/>
          </a:prstGeom>
        </p:spPr>
      </p:pic>
      <p:pic>
        <p:nvPicPr>
          <p:cNvPr id="2" name="Bildobjekt 1">
            <a:extLst>
              <a:ext uri="{FF2B5EF4-FFF2-40B4-BE49-F238E27FC236}">
                <a16:creationId xmlns:a16="http://schemas.microsoft.com/office/drawing/2014/main" id="{3959C2E0-7266-2B6B-07CB-54AF376BB66B}"/>
              </a:ext>
            </a:extLst>
          </p:cNvPr>
          <p:cNvPicPr/>
          <p:nvPr/>
        </p:nvPicPr>
        <p:blipFill>
          <a:blip r:embed="rId4"/>
          <a:stretch>
            <a:fillRect/>
          </a:stretch>
        </p:blipFill>
        <p:spPr>
          <a:xfrm>
            <a:off x="766763" y="971550"/>
            <a:ext cx="8585200" cy="4991100"/>
          </a:xfrm>
          <a:prstGeom prst="rect">
            <a:avLst/>
          </a:prstGeom>
        </p:spPr>
      </p:pic>
    </p:spTree>
    <p:extLst>
      <p:ext uri="{BB962C8B-B14F-4D97-AF65-F5344CB8AC3E}">
        <p14:creationId xmlns:p14="http://schemas.microsoft.com/office/powerpoint/2010/main" val="849596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CAF99-3311-47C8-789E-FC1436E8152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F8C461D4-C0C3-B8A3-C723-35C5710766ED}"/>
              </a:ext>
            </a:extLst>
          </p:cNvPr>
          <p:cNvSpPr>
            <a:spLocks noGrp="1"/>
          </p:cNvSpPr>
          <p:nvPr>
            <p:ph type="sldNum" sz="quarter" idx="10"/>
          </p:nvPr>
        </p:nvSpPr>
        <p:spPr/>
        <p:txBody>
          <a:bodyPr/>
          <a:lstStyle/>
          <a:p>
            <a:fld id="{0F73819E-773B-4A43-88EE-FC0AC92ECDF9}" type="slidenum">
              <a:rPr lang="sv-SE" smtClean="0"/>
              <a:t>56</a:t>
            </a:fld>
            <a:endParaRPr lang="sv-SE"/>
          </a:p>
        </p:txBody>
      </p:sp>
      <p:pic>
        <p:nvPicPr>
          <p:cNvPr id="7" name="Bildobjekt 6">
            <a:extLst>
              <a:ext uri="{FF2B5EF4-FFF2-40B4-BE49-F238E27FC236}">
                <a16:creationId xmlns:a16="http://schemas.microsoft.com/office/drawing/2014/main" id="{F3A3801A-CD79-BE68-8F77-E6018AFDC6B8}"/>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68C86E38-AA03-273B-F4CB-CFE73B33467B}"/>
              </a:ext>
            </a:extLst>
          </p:cNvPr>
          <p:cNvPicPr/>
          <p:nvPr/>
        </p:nvPicPr>
        <p:blipFill>
          <a:blip r:embed="rId3"/>
          <a:stretch>
            <a:fillRect/>
          </a:stretch>
        </p:blipFill>
        <p:spPr>
          <a:xfrm>
            <a:off x="751096" y="233363"/>
            <a:ext cx="10471150" cy="552450"/>
          </a:xfrm>
          <a:prstGeom prst="rect">
            <a:avLst/>
          </a:prstGeom>
        </p:spPr>
      </p:pic>
      <p:pic>
        <p:nvPicPr>
          <p:cNvPr id="2" name="Bildobjekt 1">
            <a:extLst>
              <a:ext uri="{FF2B5EF4-FFF2-40B4-BE49-F238E27FC236}">
                <a16:creationId xmlns:a16="http://schemas.microsoft.com/office/drawing/2014/main" id="{B34A97B6-7F3C-D821-3D9B-823BCEBB66CA}"/>
              </a:ext>
            </a:extLst>
          </p:cNvPr>
          <p:cNvPicPr/>
          <p:nvPr/>
        </p:nvPicPr>
        <p:blipFill>
          <a:blip r:embed="rId4"/>
          <a:stretch>
            <a:fillRect/>
          </a:stretch>
        </p:blipFill>
        <p:spPr>
          <a:xfrm>
            <a:off x="751096" y="1077637"/>
            <a:ext cx="8356600" cy="4381500"/>
          </a:xfrm>
          <a:prstGeom prst="rect">
            <a:avLst/>
          </a:prstGeom>
        </p:spPr>
      </p:pic>
    </p:spTree>
    <p:extLst>
      <p:ext uri="{BB962C8B-B14F-4D97-AF65-F5344CB8AC3E}">
        <p14:creationId xmlns:p14="http://schemas.microsoft.com/office/powerpoint/2010/main" val="969718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FCD80-B5B2-A179-A364-1DA50591EA7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F8A03DC-B3E9-7081-058F-451898421D70}"/>
              </a:ext>
            </a:extLst>
          </p:cNvPr>
          <p:cNvSpPr>
            <a:spLocks noGrp="1"/>
          </p:cNvSpPr>
          <p:nvPr>
            <p:ph type="sldNum" sz="quarter" idx="10"/>
          </p:nvPr>
        </p:nvSpPr>
        <p:spPr/>
        <p:txBody>
          <a:bodyPr/>
          <a:lstStyle/>
          <a:p>
            <a:fld id="{0F73819E-773B-4A43-88EE-FC0AC92ECDF9}" type="slidenum">
              <a:rPr lang="sv-SE" smtClean="0"/>
              <a:t>57</a:t>
            </a:fld>
            <a:endParaRPr lang="sv-SE"/>
          </a:p>
        </p:txBody>
      </p:sp>
      <p:pic>
        <p:nvPicPr>
          <p:cNvPr id="7" name="Bildobjekt 6">
            <a:extLst>
              <a:ext uri="{FF2B5EF4-FFF2-40B4-BE49-F238E27FC236}">
                <a16:creationId xmlns:a16="http://schemas.microsoft.com/office/drawing/2014/main" id="{34758B23-3AB1-3D2A-BAA6-B74ED0F7A122}"/>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5F12D15F-42D7-E1C5-98CE-7FECEAA18981}"/>
              </a:ext>
            </a:extLst>
          </p:cNvPr>
          <p:cNvPicPr/>
          <p:nvPr/>
        </p:nvPicPr>
        <p:blipFill>
          <a:blip r:embed="rId3"/>
          <a:stretch>
            <a:fillRect/>
          </a:stretch>
        </p:blipFill>
        <p:spPr>
          <a:xfrm>
            <a:off x="751096" y="233363"/>
            <a:ext cx="10471150" cy="552450"/>
          </a:xfrm>
          <a:prstGeom prst="rect">
            <a:avLst/>
          </a:prstGeom>
        </p:spPr>
      </p:pic>
      <p:pic>
        <p:nvPicPr>
          <p:cNvPr id="5" name="Bildobjekt 4">
            <a:extLst>
              <a:ext uri="{FF2B5EF4-FFF2-40B4-BE49-F238E27FC236}">
                <a16:creationId xmlns:a16="http://schemas.microsoft.com/office/drawing/2014/main" id="{8C6BA98A-9506-549F-788C-310AD1398228}"/>
              </a:ext>
            </a:extLst>
          </p:cNvPr>
          <p:cNvPicPr/>
          <p:nvPr/>
        </p:nvPicPr>
        <p:blipFill>
          <a:blip r:embed="rId4"/>
          <a:stretch>
            <a:fillRect/>
          </a:stretch>
        </p:blipFill>
        <p:spPr>
          <a:xfrm>
            <a:off x="766763" y="1060450"/>
            <a:ext cx="8585200" cy="4991100"/>
          </a:xfrm>
          <a:prstGeom prst="rect">
            <a:avLst/>
          </a:prstGeom>
        </p:spPr>
      </p:pic>
    </p:spTree>
    <p:extLst>
      <p:ext uri="{BB962C8B-B14F-4D97-AF65-F5344CB8AC3E}">
        <p14:creationId xmlns:p14="http://schemas.microsoft.com/office/powerpoint/2010/main" val="4008166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2E884-AC98-178A-0363-0502E16078D6}"/>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45ABD30E-6F6C-F32B-F2C7-8720E833DCE3}"/>
              </a:ext>
            </a:extLst>
          </p:cNvPr>
          <p:cNvSpPr>
            <a:spLocks noGrp="1"/>
          </p:cNvSpPr>
          <p:nvPr>
            <p:ph type="sldNum" sz="quarter" idx="10"/>
          </p:nvPr>
        </p:nvSpPr>
        <p:spPr/>
        <p:txBody>
          <a:bodyPr/>
          <a:lstStyle/>
          <a:p>
            <a:fld id="{0F73819E-773B-4A43-88EE-FC0AC92ECDF9}" type="slidenum">
              <a:rPr lang="sv-SE" smtClean="0"/>
              <a:t>58</a:t>
            </a:fld>
            <a:endParaRPr lang="sv-SE"/>
          </a:p>
        </p:txBody>
      </p:sp>
      <p:pic>
        <p:nvPicPr>
          <p:cNvPr id="8" name="Bildobjekt 7">
            <a:extLst>
              <a:ext uri="{FF2B5EF4-FFF2-40B4-BE49-F238E27FC236}">
                <a16:creationId xmlns:a16="http://schemas.microsoft.com/office/drawing/2014/main" id="{47C72C23-FC41-47E1-2DCE-5BB51AD02184}"/>
              </a:ext>
            </a:extLst>
          </p:cNvPr>
          <p:cNvPicPr/>
          <p:nvPr/>
        </p:nvPicPr>
        <p:blipFill>
          <a:blip r:embed="rId2"/>
          <a:stretch>
            <a:fillRect/>
          </a:stretch>
        </p:blipFill>
        <p:spPr>
          <a:xfrm>
            <a:off x="491673" y="6530975"/>
            <a:ext cx="3308350" cy="203200"/>
          </a:xfrm>
          <a:prstGeom prst="rect">
            <a:avLst/>
          </a:prstGeom>
        </p:spPr>
      </p:pic>
      <p:pic>
        <p:nvPicPr>
          <p:cNvPr id="7" name="Bildobjekt 6">
            <a:extLst>
              <a:ext uri="{FF2B5EF4-FFF2-40B4-BE49-F238E27FC236}">
                <a16:creationId xmlns:a16="http://schemas.microsoft.com/office/drawing/2014/main" id="{A524EA8E-71B5-5E1D-4B53-942757586E26}"/>
              </a:ext>
            </a:extLst>
          </p:cNvPr>
          <p:cNvPicPr/>
          <p:nvPr/>
        </p:nvPicPr>
        <p:blipFill>
          <a:blip r:embed="rId3"/>
          <a:stretch>
            <a:fillRect/>
          </a:stretch>
        </p:blipFill>
        <p:spPr>
          <a:xfrm>
            <a:off x="779908" y="258902"/>
            <a:ext cx="10471150" cy="552450"/>
          </a:xfrm>
          <a:prstGeom prst="rect">
            <a:avLst/>
          </a:prstGeom>
        </p:spPr>
      </p:pic>
      <p:sp>
        <p:nvSpPr>
          <p:cNvPr id="5" name="Rectangle 17">
            <a:extLst>
              <a:ext uri="{FF2B5EF4-FFF2-40B4-BE49-F238E27FC236}">
                <a16:creationId xmlns:a16="http://schemas.microsoft.com/office/drawing/2014/main" id="{3B0E929E-FEC7-9CA9-828E-9282195B111F}"/>
              </a:ext>
            </a:extLst>
          </p:cNvPr>
          <p:cNvSpPr>
            <a:spLocks noChangeArrowheads="1"/>
          </p:cNvSpPr>
          <p:nvPr/>
        </p:nvSpPr>
        <p:spPr bwMode="auto">
          <a:xfrm>
            <a:off x="8968683" y="1421980"/>
            <a:ext cx="249371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212121"/>
                </a:solidFill>
                <a:effectLst/>
                <a:latin typeface="Arial" panose="020B0604020202020204" pitchFamily="34" charset="0"/>
              </a:rPr>
              <a:t>Andel som </a:t>
            </a:r>
            <a:r>
              <a:rPr lang="sv-SE" altLang="sv-SE" sz="1100" b="1" dirty="0">
                <a:solidFill>
                  <a:srgbClr val="212121"/>
                </a:solidFill>
              </a:rPr>
              <a:t>blivit utsatta</a:t>
            </a:r>
            <a:endParaRPr kumimoji="0" lang="sv-SE" altLang="sv-SE" sz="1100" b="1" i="0" u="none" strike="noStrike" cap="none" normalizeH="0" baseline="0" dirty="0">
              <a:ln>
                <a:noFill/>
              </a:ln>
              <a:solidFill>
                <a:srgbClr val="21212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sv-SE" altLang="sv-SE" sz="1000" dirty="0">
                <a:solidFill>
                  <a:srgbClr val="212121"/>
                </a:solidFill>
              </a:rPr>
              <a:t>Minst 1 gång</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pic>
        <p:nvPicPr>
          <p:cNvPr id="2" name="Bildobjekt 1">
            <a:extLst>
              <a:ext uri="{FF2B5EF4-FFF2-40B4-BE49-F238E27FC236}">
                <a16:creationId xmlns:a16="http://schemas.microsoft.com/office/drawing/2014/main" id="{82D505A3-85BE-A647-B263-35D7D82D883A}"/>
              </a:ext>
            </a:extLst>
          </p:cNvPr>
          <p:cNvPicPr/>
          <p:nvPr/>
        </p:nvPicPr>
        <p:blipFill>
          <a:blip r:embed="rId4"/>
          <a:stretch>
            <a:fillRect/>
          </a:stretch>
        </p:blipFill>
        <p:spPr>
          <a:xfrm>
            <a:off x="1352550" y="1764405"/>
            <a:ext cx="9486900" cy="4578350"/>
          </a:xfrm>
          <a:prstGeom prst="rect">
            <a:avLst/>
          </a:prstGeom>
        </p:spPr>
      </p:pic>
    </p:spTree>
    <p:extLst>
      <p:ext uri="{BB962C8B-B14F-4D97-AF65-F5344CB8AC3E}">
        <p14:creationId xmlns:p14="http://schemas.microsoft.com/office/powerpoint/2010/main" val="3285588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4426A-05AB-2E26-12D2-A9AC14BF01B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4CF0487-DADA-A439-28BF-1CCAC6B80CE8}"/>
              </a:ext>
            </a:extLst>
          </p:cNvPr>
          <p:cNvSpPr>
            <a:spLocks noGrp="1"/>
          </p:cNvSpPr>
          <p:nvPr>
            <p:ph type="sldNum" sz="quarter" idx="10"/>
          </p:nvPr>
        </p:nvSpPr>
        <p:spPr/>
        <p:txBody>
          <a:bodyPr/>
          <a:lstStyle/>
          <a:p>
            <a:fld id="{0F73819E-773B-4A43-88EE-FC0AC92ECDF9}" type="slidenum">
              <a:rPr lang="sv-SE" smtClean="0"/>
              <a:t>59</a:t>
            </a:fld>
            <a:endParaRPr lang="sv-SE"/>
          </a:p>
        </p:txBody>
      </p:sp>
      <p:pic>
        <p:nvPicPr>
          <p:cNvPr id="7" name="Bildobjekt 6">
            <a:extLst>
              <a:ext uri="{FF2B5EF4-FFF2-40B4-BE49-F238E27FC236}">
                <a16:creationId xmlns:a16="http://schemas.microsoft.com/office/drawing/2014/main" id="{3225D875-5929-9A94-34C7-AAE9B00DEC2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8925D506-ACAE-9806-051E-AB95FA1928E3}"/>
              </a:ext>
            </a:extLst>
          </p:cNvPr>
          <p:cNvPicPr/>
          <p:nvPr/>
        </p:nvPicPr>
        <p:blipFill>
          <a:blip r:embed="rId3"/>
          <a:stretch>
            <a:fillRect/>
          </a:stretch>
        </p:blipFill>
        <p:spPr>
          <a:xfrm>
            <a:off x="779908" y="258902"/>
            <a:ext cx="10471150" cy="552450"/>
          </a:xfrm>
          <a:prstGeom prst="rect">
            <a:avLst/>
          </a:prstGeom>
        </p:spPr>
      </p:pic>
      <p:pic>
        <p:nvPicPr>
          <p:cNvPr id="2" name="Bildobjekt 1">
            <a:extLst>
              <a:ext uri="{FF2B5EF4-FFF2-40B4-BE49-F238E27FC236}">
                <a16:creationId xmlns:a16="http://schemas.microsoft.com/office/drawing/2014/main" id="{085B73BA-B596-1121-9643-1A05B1596792}"/>
              </a:ext>
            </a:extLst>
          </p:cNvPr>
          <p:cNvPicPr/>
          <p:nvPr/>
        </p:nvPicPr>
        <p:blipFill>
          <a:blip r:embed="rId4"/>
          <a:stretch>
            <a:fillRect/>
          </a:stretch>
        </p:blipFill>
        <p:spPr>
          <a:xfrm>
            <a:off x="779908" y="1137272"/>
            <a:ext cx="8356600" cy="4381500"/>
          </a:xfrm>
          <a:prstGeom prst="rect">
            <a:avLst/>
          </a:prstGeom>
        </p:spPr>
      </p:pic>
    </p:spTree>
    <p:extLst>
      <p:ext uri="{BB962C8B-B14F-4D97-AF65-F5344CB8AC3E}">
        <p14:creationId xmlns:p14="http://schemas.microsoft.com/office/powerpoint/2010/main" val="84381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A3DDFE87-1396-C3E4-25B4-6AF9B8762CC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55" b="855"/>
          <a:stretch/>
        </p:blipFill>
        <p:spPr>
          <a:xfrm>
            <a:off x="165000" y="162000"/>
            <a:ext cx="11862000" cy="6534000"/>
          </a:xfrm>
        </p:spPr>
      </p:pic>
      <p:sp>
        <p:nvSpPr>
          <p:cNvPr id="7" name="Rubrik 6">
            <a:extLst>
              <a:ext uri="{FF2B5EF4-FFF2-40B4-BE49-F238E27FC236}">
                <a16:creationId xmlns:a16="http://schemas.microsoft.com/office/drawing/2014/main" id="{3FDB9E2B-93FD-0C81-C61E-3D282B148ADA}"/>
              </a:ext>
            </a:extLst>
          </p:cNvPr>
          <p:cNvSpPr>
            <a:spLocks noGrp="1"/>
          </p:cNvSpPr>
          <p:nvPr>
            <p:ph type="title"/>
          </p:nvPr>
        </p:nvSpPr>
        <p:spPr/>
        <p:txBody>
          <a:bodyPr/>
          <a:lstStyle/>
          <a:p>
            <a:r>
              <a:rPr lang="sv-SE" sz="4000" dirty="0"/>
              <a:t>   RESULTAT</a:t>
            </a:r>
          </a:p>
        </p:txBody>
      </p:sp>
      <p:sp>
        <p:nvSpPr>
          <p:cNvPr id="6" name="Platshållare för bildnummer 5">
            <a:extLst>
              <a:ext uri="{FF2B5EF4-FFF2-40B4-BE49-F238E27FC236}">
                <a16:creationId xmlns:a16="http://schemas.microsoft.com/office/drawing/2014/main" id="{B2117E52-B25F-7E17-6BB2-908D0C29B87D}"/>
              </a:ext>
            </a:extLst>
          </p:cNvPr>
          <p:cNvSpPr>
            <a:spLocks noGrp="1"/>
          </p:cNvSpPr>
          <p:nvPr>
            <p:ph type="sldNum" sz="quarter" idx="10"/>
          </p:nvPr>
        </p:nvSpPr>
        <p:spPr/>
        <p:txBody>
          <a:bodyPr/>
          <a:lstStyle/>
          <a:p>
            <a:fld id="{0F73819E-773B-4A43-88EE-FC0AC92ECDF9}" type="slidenum">
              <a:rPr lang="sv-SE" smtClean="0"/>
              <a:t>6</a:t>
            </a:fld>
            <a:endParaRPr lang="sv-SE"/>
          </a:p>
        </p:txBody>
      </p:sp>
    </p:spTree>
    <p:extLst>
      <p:ext uri="{BB962C8B-B14F-4D97-AF65-F5344CB8AC3E}">
        <p14:creationId xmlns:p14="http://schemas.microsoft.com/office/powerpoint/2010/main" val="2109371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392FE-618F-C510-5A08-EF79B25829E9}"/>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F3B6277-507D-0B81-C60A-98A75AF23DC4}"/>
              </a:ext>
            </a:extLst>
          </p:cNvPr>
          <p:cNvSpPr>
            <a:spLocks noGrp="1"/>
          </p:cNvSpPr>
          <p:nvPr>
            <p:ph type="sldNum" sz="quarter" idx="10"/>
          </p:nvPr>
        </p:nvSpPr>
        <p:spPr/>
        <p:txBody>
          <a:bodyPr/>
          <a:lstStyle/>
          <a:p>
            <a:fld id="{0F73819E-773B-4A43-88EE-FC0AC92ECDF9}" type="slidenum">
              <a:rPr lang="sv-SE" smtClean="0"/>
              <a:t>60</a:t>
            </a:fld>
            <a:endParaRPr lang="sv-SE"/>
          </a:p>
        </p:txBody>
      </p:sp>
      <p:pic>
        <p:nvPicPr>
          <p:cNvPr id="7" name="Bildobjekt 6">
            <a:extLst>
              <a:ext uri="{FF2B5EF4-FFF2-40B4-BE49-F238E27FC236}">
                <a16:creationId xmlns:a16="http://schemas.microsoft.com/office/drawing/2014/main" id="{D3778BB5-2BBD-0113-38BF-7DA20DE54242}"/>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CDCD0A53-C558-27A1-5097-7527DD905604}"/>
              </a:ext>
            </a:extLst>
          </p:cNvPr>
          <p:cNvPicPr/>
          <p:nvPr/>
        </p:nvPicPr>
        <p:blipFill>
          <a:blip r:embed="rId3"/>
          <a:stretch>
            <a:fillRect/>
          </a:stretch>
        </p:blipFill>
        <p:spPr>
          <a:xfrm>
            <a:off x="779908" y="258902"/>
            <a:ext cx="10471150" cy="552450"/>
          </a:xfrm>
          <a:prstGeom prst="rect">
            <a:avLst/>
          </a:prstGeom>
        </p:spPr>
      </p:pic>
      <p:pic>
        <p:nvPicPr>
          <p:cNvPr id="2" name="Bildobjekt 1">
            <a:extLst>
              <a:ext uri="{FF2B5EF4-FFF2-40B4-BE49-F238E27FC236}">
                <a16:creationId xmlns:a16="http://schemas.microsoft.com/office/drawing/2014/main" id="{9031BD0C-14EC-CC7F-186B-815EE87F037B}"/>
              </a:ext>
            </a:extLst>
          </p:cNvPr>
          <p:cNvPicPr/>
          <p:nvPr/>
        </p:nvPicPr>
        <p:blipFill>
          <a:blip r:embed="rId4"/>
          <a:stretch>
            <a:fillRect/>
          </a:stretch>
        </p:blipFill>
        <p:spPr>
          <a:xfrm>
            <a:off x="795338" y="1111250"/>
            <a:ext cx="8585200" cy="4991100"/>
          </a:xfrm>
          <a:prstGeom prst="rect">
            <a:avLst/>
          </a:prstGeom>
        </p:spPr>
      </p:pic>
    </p:spTree>
    <p:extLst>
      <p:ext uri="{BB962C8B-B14F-4D97-AF65-F5344CB8AC3E}">
        <p14:creationId xmlns:p14="http://schemas.microsoft.com/office/powerpoint/2010/main" val="1048032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E35F-72E8-8253-6B6A-0860DE7A055E}"/>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8DBFD96-988A-2C55-378C-F03A126BAA59}"/>
              </a:ext>
            </a:extLst>
          </p:cNvPr>
          <p:cNvSpPr>
            <a:spLocks noGrp="1"/>
          </p:cNvSpPr>
          <p:nvPr>
            <p:ph type="sldNum" sz="quarter" idx="10"/>
          </p:nvPr>
        </p:nvSpPr>
        <p:spPr/>
        <p:txBody>
          <a:bodyPr/>
          <a:lstStyle/>
          <a:p>
            <a:fld id="{0F73819E-773B-4A43-88EE-FC0AC92ECDF9}" type="slidenum">
              <a:rPr lang="sv-SE" smtClean="0"/>
              <a:t>61</a:t>
            </a:fld>
            <a:endParaRPr lang="sv-SE"/>
          </a:p>
        </p:txBody>
      </p:sp>
      <p:pic>
        <p:nvPicPr>
          <p:cNvPr id="7" name="Bildobjekt 6">
            <a:extLst>
              <a:ext uri="{FF2B5EF4-FFF2-40B4-BE49-F238E27FC236}">
                <a16:creationId xmlns:a16="http://schemas.microsoft.com/office/drawing/2014/main" id="{B825D74C-641F-530F-C022-8DE0E0068D6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8605F341-E071-9994-0F0B-8A98BBBE0E79}"/>
              </a:ext>
            </a:extLst>
          </p:cNvPr>
          <p:cNvPicPr/>
          <p:nvPr/>
        </p:nvPicPr>
        <p:blipFill>
          <a:blip r:embed="rId3"/>
          <a:stretch>
            <a:fillRect/>
          </a:stretch>
        </p:blipFill>
        <p:spPr>
          <a:xfrm>
            <a:off x="779908" y="258902"/>
            <a:ext cx="10471150" cy="552450"/>
          </a:xfrm>
          <a:prstGeom prst="rect">
            <a:avLst/>
          </a:prstGeom>
        </p:spPr>
      </p:pic>
      <p:pic>
        <p:nvPicPr>
          <p:cNvPr id="5" name="Bildobjekt 4">
            <a:extLst>
              <a:ext uri="{FF2B5EF4-FFF2-40B4-BE49-F238E27FC236}">
                <a16:creationId xmlns:a16="http://schemas.microsoft.com/office/drawing/2014/main" id="{169A2BAE-D70C-2BCD-60C0-4F0052BD336A}"/>
              </a:ext>
            </a:extLst>
          </p:cNvPr>
          <p:cNvPicPr/>
          <p:nvPr/>
        </p:nvPicPr>
        <p:blipFill>
          <a:blip r:embed="rId4"/>
          <a:stretch>
            <a:fillRect/>
          </a:stretch>
        </p:blipFill>
        <p:spPr>
          <a:xfrm>
            <a:off x="779908" y="1107455"/>
            <a:ext cx="8356600" cy="4381500"/>
          </a:xfrm>
          <a:prstGeom prst="rect">
            <a:avLst/>
          </a:prstGeom>
        </p:spPr>
      </p:pic>
    </p:spTree>
    <p:extLst>
      <p:ext uri="{BB962C8B-B14F-4D97-AF65-F5344CB8AC3E}">
        <p14:creationId xmlns:p14="http://schemas.microsoft.com/office/powerpoint/2010/main" val="851381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B09E0-9E0C-F52A-392F-66A06C11B5EA}"/>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4F3B7A3-7F1E-AD86-E5D1-5BEA5D049871}"/>
              </a:ext>
            </a:extLst>
          </p:cNvPr>
          <p:cNvSpPr>
            <a:spLocks noGrp="1"/>
          </p:cNvSpPr>
          <p:nvPr>
            <p:ph type="sldNum" sz="quarter" idx="10"/>
          </p:nvPr>
        </p:nvSpPr>
        <p:spPr/>
        <p:txBody>
          <a:bodyPr/>
          <a:lstStyle/>
          <a:p>
            <a:fld id="{0F73819E-773B-4A43-88EE-FC0AC92ECDF9}" type="slidenum">
              <a:rPr lang="sv-SE" smtClean="0"/>
              <a:t>62</a:t>
            </a:fld>
            <a:endParaRPr lang="sv-SE"/>
          </a:p>
        </p:txBody>
      </p:sp>
      <p:pic>
        <p:nvPicPr>
          <p:cNvPr id="7" name="Bildobjekt 6">
            <a:extLst>
              <a:ext uri="{FF2B5EF4-FFF2-40B4-BE49-F238E27FC236}">
                <a16:creationId xmlns:a16="http://schemas.microsoft.com/office/drawing/2014/main" id="{02CABB9B-2373-ED08-FAF6-1FA17125FF17}"/>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04CDA5D-8B2D-3E67-F823-378D5471B583}"/>
              </a:ext>
            </a:extLst>
          </p:cNvPr>
          <p:cNvPicPr/>
          <p:nvPr/>
        </p:nvPicPr>
        <p:blipFill>
          <a:blip r:embed="rId3"/>
          <a:stretch>
            <a:fillRect/>
          </a:stretch>
        </p:blipFill>
        <p:spPr>
          <a:xfrm>
            <a:off x="779908" y="258902"/>
            <a:ext cx="10471150" cy="552450"/>
          </a:xfrm>
          <a:prstGeom prst="rect">
            <a:avLst/>
          </a:prstGeom>
        </p:spPr>
      </p:pic>
      <p:pic>
        <p:nvPicPr>
          <p:cNvPr id="5" name="Bildobjekt 4">
            <a:extLst>
              <a:ext uri="{FF2B5EF4-FFF2-40B4-BE49-F238E27FC236}">
                <a16:creationId xmlns:a16="http://schemas.microsoft.com/office/drawing/2014/main" id="{A98A70FB-77BE-6D47-61B4-4FC9BB26AD82}"/>
              </a:ext>
            </a:extLst>
          </p:cNvPr>
          <p:cNvPicPr/>
          <p:nvPr/>
        </p:nvPicPr>
        <p:blipFill>
          <a:blip r:embed="rId4"/>
          <a:stretch>
            <a:fillRect/>
          </a:stretch>
        </p:blipFill>
        <p:spPr>
          <a:xfrm>
            <a:off x="795338" y="1020763"/>
            <a:ext cx="8585200" cy="4991100"/>
          </a:xfrm>
          <a:prstGeom prst="rect">
            <a:avLst/>
          </a:prstGeom>
        </p:spPr>
      </p:pic>
    </p:spTree>
    <p:extLst>
      <p:ext uri="{BB962C8B-B14F-4D97-AF65-F5344CB8AC3E}">
        <p14:creationId xmlns:p14="http://schemas.microsoft.com/office/powerpoint/2010/main" val="3718019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9A53D-AB07-A287-9C77-AD02BC136F0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DDD2CA59-26AB-0B4D-9CEC-26D803CC5F69}"/>
              </a:ext>
            </a:extLst>
          </p:cNvPr>
          <p:cNvSpPr>
            <a:spLocks noGrp="1"/>
          </p:cNvSpPr>
          <p:nvPr>
            <p:ph type="sldNum" sz="quarter" idx="10"/>
          </p:nvPr>
        </p:nvSpPr>
        <p:spPr/>
        <p:txBody>
          <a:bodyPr/>
          <a:lstStyle/>
          <a:p>
            <a:fld id="{0F73819E-773B-4A43-88EE-FC0AC92ECDF9}" type="slidenum">
              <a:rPr lang="sv-SE" smtClean="0"/>
              <a:t>63</a:t>
            </a:fld>
            <a:endParaRPr lang="sv-SE"/>
          </a:p>
        </p:txBody>
      </p:sp>
      <p:pic>
        <p:nvPicPr>
          <p:cNvPr id="7" name="Bildobjekt 6">
            <a:extLst>
              <a:ext uri="{FF2B5EF4-FFF2-40B4-BE49-F238E27FC236}">
                <a16:creationId xmlns:a16="http://schemas.microsoft.com/office/drawing/2014/main" id="{B87055A8-2F8C-76CD-DD18-77AB4C3FD006}"/>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98148F7A-3B2A-18E1-DE90-2E9D849521D5}"/>
              </a:ext>
            </a:extLst>
          </p:cNvPr>
          <p:cNvPicPr/>
          <p:nvPr/>
        </p:nvPicPr>
        <p:blipFill>
          <a:blip r:embed="rId3"/>
          <a:stretch>
            <a:fillRect/>
          </a:stretch>
        </p:blipFill>
        <p:spPr>
          <a:xfrm>
            <a:off x="779908" y="258902"/>
            <a:ext cx="10471150" cy="552450"/>
          </a:xfrm>
          <a:prstGeom prst="rect">
            <a:avLst/>
          </a:prstGeom>
        </p:spPr>
      </p:pic>
      <p:pic>
        <p:nvPicPr>
          <p:cNvPr id="5" name="Bildobjekt 4">
            <a:extLst>
              <a:ext uri="{FF2B5EF4-FFF2-40B4-BE49-F238E27FC236}">
                <a16:creationId xmlns:a16="http://schemas.microsoft.com/office/drawing/2014/main" id="{5EF8FAD3-AA5D-0934-7FA1-3814E54922EA}"/>
              </a:ext>
            </a:extLst>
          </p:cNvPr>
          <p:cNvPicPr/>
          <p:nvPr/>
        </p:nvPicPr>
        <p:blipFill>
          <a:blip r:embed="rId4"/>
          <a:stretch>
            <a:fillRect/>
          </a:stretch>
        </p:blipFill>
        <p:spPr>
          <a:xfrm>
            <a:off x="779908" y="1157150"/>
            <a:ext cx="8356600" cy="4381500"/>
          </a:xfrm>
          <a:prstGeom prst="rect">
            <a:avLst/>
          </a:prstGeom>
        </p:spPr>
      </p:pic>
    </p:spTree>
    <p:extLst>
      <p:ext uri="{BB962C8B-B14F-4D97-AF65-F5344CB8AC3E}">
        <p14:creationId xmlns:p14="http://schemas.microsoft.com/office/powerpoint/2010/main" val="3161424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113D4-D228-8E6F-44C0-C24ED055E3C4}"/>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046C482-6ECD-FFB5-2164-AB247507D35F}"/>
              </a:ext>
            </a:extLst>
          </p:cNvPr>
          <p:cNvSpPr>
            <a:spLocks noGrp="1"/>
          </p:cNvSpPr>
          <p:nvPr>
            <p:ph type="sldNum" sz="quarter" idx="10"/>
          </p:nvPr>
        </p:nvSpPr>
        <p:spPr/>
        <p:txBody>
          <a:bodyPr/>
          <a:lstStyle/>
          <a:p>
            <a:fld id="{0F73819E-773B-4A43-88EE-FC0AC92ECDF9}" type="slidenum">
              <a:rPr lang="sv-SE" smtClean="0"/>
              <a:t>64</a:t>
            </a:fld>
            <a:endParaRPr lang="sv-SE"/>
          </a:p>
        </p:txBody>
      </p:sp>
      <p:pic>
        <p:nvPicPr>
          <p:cNvPr id="7" name="Bildobjekt 6">
            <a:extLst>
              <a:ext uri="{FF2B5EF4-FFF2-40B4-BE49-F238E27FC236}">
                <a16:creationId xmlns:a16="http://schemas.microsoft.com/office/drawing/2014/main" id="{6011564C-C651-6AD8-5849-D00F872413AA}"/>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B5B1EB0F-4CB0-F34A-9275-F15670BF94E9}"/>
              </a:ext>
            </a:extLst>
          </p:cNvPr>
          <p:cNvPicPr/>
          <p:nvPr/>
        </p:nvPicPr>
        <p:blipFill>
          <a:blip r:embed="rId3"/>
          <a:stretch>
            <a:fillRect/>
          </a:stretch>
        </p:blipFill>
        <p:spPr>
          <a:xfrm>
            <a:off x="779908" y="258902"/>
            <a:ext cx="10471150" cy="552450"/>
          </a:xfrm>
          <a:prstGeom prst="rect">
            <a:avLst/>
          </a:prstGeom>
        </p:spPr>
      </p:pic>
      <p:pic>
        <p:nvPicPr>
          <p:cNvPr id="5" name="Bildobjekt 4">
            <a:extLst>
              <a:ext uri="{FF2B5EF4-FFF2-40B4-BE49-F238E27FC236}">
                <a16:creationId xmlns:a16="http://schemas.microsoft.com/office/drawing/2014/main" id="{2F5FA6EC-4878-B772-EE60-8BE369BFC851}"/>
              </a:ext>
            </a:extLst>
          </p:cNvPr>
          <p:cNvPicPr/>
          <p:nvPr/>
        </p:nvPicPr>
        <p:blipFill>
          <a:blip r:embed="rId4"/>
          <a:stretch>
            <a:fillRect/>
          </a:stretch>
        </p:blipFill>
        <p:spPr>
          <a:xfrm>
            <a:off x="795338" y="990600"/>
            <a:ext cx="8585200" cy="4991100"/>
          </a:xfrm>
          <a:prstGeom prst="rect">
            <a:avLst/>
          </a:prstGeom>
        </p:spPr>
      </p:pic>
    </p:spTree>
    <p:extLst>
      <p:ext uri="{BB962C8B-B14F-4D97-AF65-F5344CB8AC3E}">
        <p14:creationId xmlns:p14="http://schemas.microsoft.com/office/powerpoint/2010/main" val="4143154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480CC-FC30-1143-2320-FA4E9873AE0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4700B1C-CD6F-4B65-55FF-4186F0C5DBA6}"/>
              </a:ext>
            </a:extLst>
          </p:cNvPr>
          <p:cNvSpPr>
            <a:spLocks noGrp="1"/>
          </p:cNvSpPr>
          <p:nvPr>
            <p:ph type="sldNum" sz="quarter" idx="10"/>
          </p:nvPr>
        </p:nvSpPr>
        <p:spPr/>
        <p:txBody>
          <a:bodyPr/>
          <a:lstStyle/>
          <a:p>
            <a:fld id="{0F73819E-773B-4A43-88EE-FC0AC92ECDF9}" type="slidenum">
              <a:rPr lang="sv-SE" smtClean="0"/>
              <a:t>65</a:t>
            </a:fld>
            <a:endParaRPr lang="sv-SE"/>
          </a:p>
        </p:txBody>
      </p:sp>
      <p:pic>
        <p:nvPicPr>
          <p:cNvPr id="7" name="Bildobjekt 6">
            <a:extLst>
              <a:ext uri="{FF2B5EF4-FFF2-40B4-BE49-F238E27FC236}">
                <a16:creationId xmlns:a16="http://schemas.microsoft.com/office/drawing/2014/main" id="{82CE8386-2ECF-D121-E9E6-C70630B133D2}"/>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0887D54-C022-CCCC-78F5-E1C4CBBED958}"/>
              </a:ext>
            </a:extLst>
          </p:cNvPr>
          <p:cNvPicPr/>
          <p:nvPr/>
        </p:nvPicPr>
        <p:blipFill>
          <a:blip r:embed="rId3"/>
          <a:stretch>
            <a:fillRect/>
          </a:stretch>
        </p:blipFill>
        <p:spPr>
          <a:xfrm>
            <a:off x="602009" y="233363"/>
            <a:ext cx="10471150" cy="552450"/>
          </a:xfrm>
          <a:prstGeom prst="rect">
            <a:avLst/>
          </a:prstGeom>
        </p:spPr>
      </p:pic>
      <p:pic>
        <p:nvPicPr>
          <p:cNvPr id="3" name="Bildobjekt 2">
            <a:extLst>
              <a:ext uri="{FF2B5EF4-FFF2-40B4-BE49-F238E27FC236}">
                <a16:creationId xmlns:a16="http://schemas.microsoft.com/office/drawing/2014/main" id="{4F5D7CDC-CA41-F29D-6009-4F68CB1C3BA5}"/>
              </a:ext>
            </a:extLst>
          </p:cNvPr>
          <p:cNvPicPr/>
          <p:nvPr/>
        </p:nvPicPr>
        <p:blipFill>
          <a:blip r:embed="rId4"/>
          <a:stretch>
            <a:fillRect/>
          </a:stretch>
        </p:blipFill>
        <p:spPr>
          <a:xfrm>
            <a:off x="602009" y="1087576"/>
            <a:ext cx="8356600" cy="4381500"/>
          </a:xfrm>
          <a:prstGeom prst="rect">
            <a:avLst/>
          </a:prstGeom>
        </p:spPr>
      </p:pic>
    </p:spTree>
    <p:extLst>
      <p:ext uri="{BB962C8B-B14F-4D97-AF65-F5344CB8AC3E}">
        <p14:creationId xmlns:p14="http://schemas.microsoft.com/office/powerpoint/2010/main" val="2367783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A1C92-89C1-6B4C-606E-14640D458EC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4363C4B-0786-8414-4F5E-CA82D96697C9}"/>
              </a:ext>
            </a:extLst>
          </p:cNvPr>
          <p:cNvSpPr>
            <a:spLocks noGrp="1"/>
          </p:cNvSpPr>
          <p:nvPr>
            <p:ph type="sldNum" sz="quarter" idx="10"/>
          </p:nvPr>
        </p:nvSpPr>
        <p:spPr/>
        <p:txBody>
          <a:bodyPr/>
          <a:lstStyle/>
          <a:p>
            <a:fld id="{0F73819E-773B-4A43-88EE-FC0AC92ECDF9}" type="slidenum">
              <a:rPr lang="sv-SE" smtClean="0"/>
              <a:t>66</a:t>
            </a:fld>
            <a:endParaRPr lang="sv-SE"/>
          </a:p>
        </p:txBody>
      </p:sp>
      <p:pic>
        <p:nvPicPr>
          <p:cNvPr id="7" name="Bildobjekt 6">
            <a:extLst>
              <a:ext uri="{FF2B5EF4-FFF2-40B4-BE49-F238E27FC236}">
                <a16:creationId xmlns:a16="http://schemas.microsoft.com/office/drawing/2014/main" id="{4B0DDC6A-968B-BDC0-68ED-1228CE69777B}"/>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31464B4F-3C71-F6A1-909E-FEDCB7B8FB2B}"/>
              </a:ext>
            </a:extLst>
          </p:cNvPr>
          <p:cNvPicPr/>
          <p:nvPr/>
        </p:nvPicPr>
        <p:blipFill>
          <a:blip r:embed="rId3"/>
          <a:stretch>
            <a:fillRect/>
          </a:stretch>
        </p:blipFill>
        <p:spPr>
          <a:xfrm>
            <a:off x="602009" y="233363"/>
            <a:ext cx="10471150" cy="552450"/>
          </a:xfrm>
          <a:prstGeom prst="rect">
            <a:avLst/>
          </a:prstGeom>
        </p:spPr>
      </p:pic>
      <p:pic>
        <p:nvPicPr>
          <p:cNvPr id="5" name="Bildobjekt 4">
            <a:extLst>
              <a:ext uri="{FF2B5EF4-FFF2-40B4-BE49-F238E27FC236}">
                <a16:creationId xmlns:a16="http://schemas.microsoft.com/office/drawing/2014/main" id="{28EC02B7-7F8D-D7DC-10AC-2F9176D60B79}"/>
              </a:ext>
            </a:extLst>
          </p:cNvPr>
          <p:cNvPicPr/>
          <p:nvPr/>
        </p:nvPicPr>
        <p:blipFill>
          <a:blip r:embed="rId4"/>
          <a:stretch>
            <a:fillRect/>
          </a:stretch>
        </p:blipFill>
        <p:spPr>
          <a:xfrm>
            <a:off x="617538" y="1011238"/>
            <a:ext cx="8585200" cy="4991100"/>
          </a:xfrm>
          <a:prstGeom prst="rect">
            <a:avLst/>
          </a:prstGeom>
        </p:spPr>
      </p:pic>
    </p:spTree>
    <p:extLst>
      <p:ext uri="{BB962C8B-B14F-4D97-AF65-F5344CB8AC3E}">
        <p14:creationId xmlns:p14="http://schemas.microsoft.com/office/powerpoint/2010/main" val="717727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F6F6A-83DC-17CF-EB48-773B0B78D02A}"/>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30814DC-1851-770F-32EC-EABE5B207E1C}"/>
              </a:ext>
            </a:extLst>
          </p:cNvPr>
          <p:cNvSpPr>
            <a:spLocks noGrp="1"/>
          </p:cNvSpPr>
          <p:nvPr>
            <p:ph type="sldNum" sz="quarter" idx="10"/>
          </p:nvPr>
        </p:nvSpPr>
        <p:spPr/>
        <p:txBody>
          <a:bodyPr/>
          <a:lstStyle/>
          <a:p>
            <a:fld id="{0F73819E-773B-4A43-88EE-FC0AC92ECDF9}" type="slidenum">
              <a:rPr lang="sv-SE" smtClean="0"/>
              <a:t>67</a:t>
            </a:fld>
            <a:endParaRPr lang="sv-SE"/>
          </a:p>
        </p:txBody>
      </p:sp>
      <p:pic>
        <p:nvPicPr>
          <p:cNvPr id="7" name="Bildobjekt 6">
            <a:extLst>
              <a:ext uri="{FF2B5EF4-FFF2-40B4-BE49-F238E27FC236}">
                <a16:creationId xmlns:a16="http://schemas.microsoft.com/office/drawing/2014/main" id="{E0632570-CD62-7CB1-5F55-27A5E070FDB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5CEBDBB6-A4B0-44FC-4A72-526149C256B3}"/>
              </a:ext>
            </a:extLst>
          </p:cNvPr>
          <p:cNvPicPr/>
          <p:nvPr/>
        </p:nvPicPr>
        <p:blipFill>
          <a:blip r:embed="rId3"/>
          <a:stretch>
            <a:fillRect/>
          </a:stretch>
        </p:blipFill>
        <p:spPr>
          <a:xfrm>
            <a:off x="602009" y="233363"/>
            <a:ext cx="10471150" cy="552450"/>
          </a:xfrm>
          <a:prstGeom prst="rect">
            <a:avLst/>
          </a:prstGeom>
        </p:spPr>
      </p:pic>
      <p:pic>
        <p:nvPicPr>
          <p:cNvPr id="5" name="Bildobjekt 4">
            <a:extLst>
              <a:ext uri="{FF2B5EF4-FFF2-40B4-BE49-F238E27FC236}">
                <a16:creationId xmlns:a16="http://schemas.microsoft.com/office/drawing/2014/main" id="{53BF170C-2B61-F80D-739B-B6E14DBDA911}"/>
              </a:ext>
            </a:extLst>
          </p:cNvPr>
          <p:cNvPicPr/>
          <p:nvPr/>
        </p:nvPicPr>
        <p:blipFill>
          <a:blip r:embed="rId4"/>
          <a:stretch>
            <a:fillRect/>
          </a:stretch>
        </p:blipFill>
        <p:spPr>
          <a:xfrm>
            <a:off x="602009" y="1137271"/>
            <a:ext cx="8356600" cy="4381500"/>
          </a:xfrm>
          <a:prstGeom prst="rect">
            <a:avLst/>
          </a:prstGeom>
        </p:spPr>
      </p:pic>
    </p:spTree>
    <p:extLst>
      <p:ext uri="{BB962C8B-B14F-4D97-AF65-F5344CB8AC3E}">
        <p14:creationId xmlns:p14="http://schemas.microsoft.com/office/powerpoint/2010/main" val="1831517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B92B8-986D-2623-3C52-1D02DD43949B}"/>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387CEC3-8619-4A07-04D2-A08C3B296377}"/>
              </a:ext>
            </a:extLst>
          </p:cNvPr>
          <p:cNvSpPr>
            <a:spLocks noGrp="1"/>
          </p:cNvSpPr>
          <p:nvPr>
            <p:ph type="sldNum" sz="quarter" idx="10"/>
          </p:nvPr>
        </p:nvSpPr>
        <p:spPr/>
        <p:txBody>
          <a:bodyPr/>
          <a:lstStyle/>
          <a:p>
            <a:fld id="{0F73819E-773B-4A43-88EE-FC0AC92ECDF9}" type="slidenum">
              <a:rPr lang="sv-SE" smtClean="0"/>
              <a:t>68</a:t>
            </a:fld>
            <a:endParaRPr lang="sv-SE"/>
          </a:p>
        </p:txBody>
      </p:sp>
      <p:pic>
        <p:nvPicPr>
          <p:cNvPr id="7" name="Bildobjekt 6">
            <a:extLst>
              <a:ext uri="{FF2B5EF4-FFF2-40B4-BE49-F238E27FC236}">
                <a16:creationId xmlns:a16="http://schemas.microsoft.com/office/drawing/2014/main" id="{C8814ACA-F762-3F98-24A3-49F759989790}"/>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56BCB90E-0531-30AC-C9B0-B474D866CFCD}"/>
              </a:ext>
            </a:extLst>
          </p:cNvPr>
          <p:cNvPicPr/>
          <p:nvPr/>
        </p:nvPicPr>
        <p:blipFill>
          <a:blip r:embed="rId3"/>
          <a:stretch>
            <a:fillRect/>
          </a:stretch>
        </p:blipFill>
        <p:spPr>
          <a:xfrm>
            <a:off x="602009" y="233363"/>
            <a:ext cx="10471150" cy="552450"/>
          </a:xfrm>
          <a:prstGeom prst="rect">
            <a:avLst/>
          </a:prstGeom>
        </p:spPr>
      </p:pic>
      <p:pic>
        <p:nvPicPr>
          <p:cNvPr id="5" name="Bildobjekt 4">
            <a:extLst>
              <a:ext uri="{FF2B5EF4-FFF2-40B4-BE49-F238E27FC236}">
                <a16:creationId xmlns:a16="http://schemas.microsoft.com/office/drawing/2014/main" id="{70C2F200-49D2-AE4E-4B2C-0DC464334564}"/>
              </a:ext>
            </a:extLst>
          </p:cNvPr>
          <p:cNvPicPr/>
          <p:nvPr/>
        </p:nvPicPr>
        <p:blipFill>
          <a:blip r:embed="rId4"/>
          <a:stretch>
            <a:fillRect/>
          </a:stretch>
        </p:blipFill>
        <p:spPr>
          <a:xfrm>
            <a:off x="617538" y="1069975"/>
            <a:ext cx="8585200" cy="4991100"/>
          </a:xfrm>
          <a:prstGeom prst="rect">
            <a:avLst/>
          </a:prstGeom>
        </p:spPr>
      </p:pic>
    </p:spTree>
    <p:extLst>
      <p:ext uri="{BB962C8B-B14F-4D97-AF65-F5344CB8AC3E}">
        <p14:creationId xmlns:p14="http://schemas.microsoft.com/office/powerpoint/2010/main" val="15093746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2CB0B-2C77-E78F-9C3C-A70CFA092E4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2C9AF29-5067-102B-2BB3-3B0D784C8796}"/>
              </a:ext>
            </a:extLst>
          </p:cNvPr>
          <p:cNvSpPr>
            <a:spLocks noGrp="1"/>
          </p:cNvSpPr>
          <p:nvPr>
            <p:ph type="sldNum" sz="quarter" idx="10"/>
          </p:nvPr>
        </p:nvSpPr>
        <p:spPr/>
        <p:txBody>
          <a:bodyPr/>
          <a:lstStyle/>
          <a:p>
            <a:fld id="{0F73819E-773B-4A43-88EE-FC0AC92ECDF9}" type="slidenum">
              <a:rPr lang="sv-SE" smtClean="0"/>
              <a:t>69</a:t>
            </a:fld>
            <a:endParaRPr lang="sv-SE"/>
          </a:p>
        </p:txBody>
      </p:sp>
      <p:pic>
        <p:nvPicPr>
          <p:cNvPr id="7" name="Bildobjekt 6">
            <a:extLst>
              <a:ext uri="{FF2B5EF4-FFF2-40B4-BE49-F238E27FC236}">
                <a16:creationId xmlns:a16="http://schemas.microsoft.com/office/drawing/2014/main" id="{CB565A65-ADFB-566D-6D39-EEF58EF00396}"/>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482CF247-BFA4-2B38-4184-33676B294117}"/>
              </a:ext>
            </a:extLst>
          </p:cNvPr>
          <p:cNvPicPr/>
          <p:nvPr/>
        </p:nvPicPr>
        <p:blipFill>
          <a:blip r:embed="rId3"/>
          <a:stretch>
            <a:fillRect/>
          </a:stretch>
        </p:blipFill>
        <p:spPr>
          <a:xfrm>
            <a:off x="602009" y="233363"/>
            <a:ext cx="10471150" cy="552450"/>
          </a:xfrm>
          <a:prstGeom prst="rect">
            <a:avLst/>
          </a:prstGeom>
        </p:spPr>
      </p:pic>
      <p:pic>
        <p:nvPicPr>
          <p:cNvPr id="5" name="Bildobjekt 4">
            <a:extLst>
              <a:ext uri="{FF2B5EF4-FFF2-40B4-BE49-F238E27FC236}">
                <a16:creationId xmlns:a16="http://schemas.microsoft.com/office/drawing/2014/main" id="{696242EC-7808-F002-3674-16C64F89DD6D}"/>
              </a:ext>
            </a:extLst>
          </p:cNvPr>
          <p:cNvPicPr/>
          <p:nvPr/>
        </p:nvPicPr>
        <p:blipFill>
          <a:blip r:embed="rId4"/>
          <a:stretch>
            <a:fillRect/>
          </a:stretch>
        </p:blipFill>
        <p:spPr>
          <a:xfrm>
            <a:off x="602009" y="1117393"/>
            <a:ext cx="8356600" cy="4381500"/>
          </a:xfrm>
          <a:prstGeom prst="rect">
            <a:avLst/>
          </a:prstGeom>
        </p:spPr>
      </p:pic>
    </p:spTree>
    <p:extLst>
      <p:ext uri="{BB962C8B-B14F-4D97-AF65-F5344CB8AC3E}">
        <p14:creationId xmlns:p14="http://schemas.microsoft.com/office/powerpoint/2010/main" val="391728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skärmbild, tecknad serie, ljus, konst&#10;&#10;AI-genererat innehåll kan vara felaktigt.">
            <a:extLst>
              <a:ext uri="{FF2B5EF4-FFF2-40B4-BE49-F238E27FC236}">
                <a16:creationId xmlns:a16="http://schemas.microsoft.com/office/drawing/2014/main" id="{121CB1A5-886A-FA09-9A94-B2343C9F65D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53" b="853"/>
          <a:stretch>
            <a:fillRect/>
          </a:stretch>
        </p:blipFill>
        <p:spPr/>
      </p:pic>
      <p:sp>
        <p:nvSpPr>
          <p:cNvPr id="3" name="Rubrik 2">
            <a:extLst>
              <a:ext uri="{FF2B5EF4-FFF2-40B4-BE49-F238E27FC236}">
                <a16:creationId xmlns:a16="http://schemas.microsoft.com/office/drawing/2014/main" id="{3108143F-4BF3-047B-2E4F-02CAB32E7935}"/>
              </a:ext>
            </a:extLst>
          </p:cNvPr>
          <p:cNvSpPr>
            <a:spLocks noGrp="1"/>
          </p:cNvSpPr>
          <p:nvPr>
            <p:ph type="title"/>
          </p:nvPr>
        </p:nvSpPr>
        <p:spPr/>
        <p:txBody>
          <a:bodyPr/>
          <a:lstStyle/>
          <a:p>
            <a:r>
              <a:rPr lang="sv-SE" dirty="0"/>
              <a:t>PROBLEM I OMRÅDET</a:t>
            </a:r>
          </a:p>
        </p:txBody>
      </p:sp>
      <p:sp>
        <p:nvSpPr>
          <p:cNvPr id="4" name="Platshållare för bildnummer 3">
            <a:extLst>
              <a:ext uri="{FF2B5EF4-FFF2-40B4-BE49-F238E27FC236}">
                <a16:creationId xmlns:a16="http://schemas.microsoft.com/office/drawing/2014/main" id="{FE68A75B-4800-7BB6-0451-DFE229BBA76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3819E-773B-4A43-88EE-FC0AC92ECDF9}" type="slidenum">
              <a:rPr kumimoji="0" lang="sv-SE"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691211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EAD51-106A-9EE8-377B-598331CD1D4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9EFEC18-46A3-D3B9-72A1-A363616A4FDE}"/>
              </a:ext>
            </a:extLst>
          </p:cNvPr>
          <p:cNvSpPr>
            <a:spLocks noGrp="1"/>
          </p:cNvSpPr>
          <p:nvPr>
            <p:ph type="sldNum" sz="quarter" idx="10"/>
          </p:nvPr>
        </p:nvSpPr>
        <p:spPr/>
        <p:txBody>
          <a:bodyPr/>
          <a:lstStyle/>
          <a:p>
            <a:fld id="{0F73819E-773B-4A43-88EE-FC0AC92ECDF9}" type="slidenum">
              <a:rPr lang="sv-SE" smtClean="0"/>
              <a:t>70</a:t>
            </a:fld>
            <a:endParaRPr lang="sv-SE"/>
          </a:p>
        </p:txBody>
      </p:sp>
      <p:pic>
        <p:nvPicPr>
          <p:cNvPr id="7" name="Bildobjekt 6">
            <a:extLst>
              <a:ext uri="{FF2B5EF4-FFF2-40B4-BE49-F238E27FC236}">
                <a16:creationId xmlns:a16="http://schemas.microsoft.com/office/drawing/2014/main" id="{874A09B4-B552-5EA3-6BE9-1F44B34D164E}"/>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CD9643F0-BE21-EF69-4D9E-6F8BA33AE92E}"/>
              </a:ext>
            </a:extLst>
          </p:cNvPr>
          <p:cNvPicPr/>
          <p:nvPr/>
        </p:nvPicPr>
        <p:blipFill>
          <a:blip r:embed="rId3"/>
          <a:stretch>
            <a:fillRect/>
          </a:stretch>
        </p:blipFill>
        <p:spPr>
          <a:xfrm>
            <a:off x="602009" y="233363"/>
            <a:ext cx="10471150" cy="552450"/>
          </a:xfrm>
          <a:prstGeom prst="rect">
            <a:avLst/>
          </a:prstGeom>
        </p:spPr>
      </p:pic>
      <p:pic>
        <p:nvPicPr>
          <p:cNvPr id="5" name="Bildobjekt 4">
            <a:extLst>
              <a:ext uri="{FF2B5EF4-FFF2-40B4-BE49-F238E27FC236}">
                <a16:creationId xmlns:a16="http://schemas.microsoft.com/office/drawing/2014/main" id="{34D195EE-0212-E002-ACD8-65CB74258E8D}"/>
              </a:ext>
            </a:extLst>
          </p:cNvPr>
          <p:cNvPicPr/>
          <p:nvPr/>
        </p:nvPicPr>
        <p:blipFill>
          <a:blip r:embed="rId4"/>
          <a:stretch>
            <a:fillRect/>
          </a:stretch>
        </p:blipFill>
        <p:spPr>
          <a:xfrm>
            <a:off x="617538" y="990600"/>
            <a:ext cx="8585200" cy="4991100"/>
          </a:xfrm>
          <a:prstGeom prst="rect">
            <a:avLst/>
          </a:prstGeom>
        </p:spPr>
      </p:pic>
    </p:spTree>
    <p:extLst>
      <p:ext uri="{BB962C8B-B14F-4D97-AF65-F5344CB8AC3E}">
        <p14:creationId xmlns:p14="http://schemas.microsoft.com/office/powerpoint/2010/main" val="9211765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3ED3E-E238-D87C-5906-A7E89681BF8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A966446-12E9-3656-8E0D-39796F1AD694}"/>
              </a:ext>
            </a:extLst>
          </p:cNvPr>
          <p:cNvSpPr>
            <a:spLocks noGrp="1"/>
          </p:cNvSpPr>
          <p:nvPr>
            <p:ph type="sldNum" sz="quarter" idx="10"/>
          </p:nvPr>
        </p:nvSpPr>
        <p:spPr/>
        <p:txBody>
          <a:bodyPr/>
          <a:lstStyle/>
          <a:p>
            <a:fld id="{0F73819E-773B-4A43-88EE-FC0AC92ECDF9}" type="slidenum">
              <a:rPr lang="sv-SE" smtClean="0"/>
              <a:t>71</a:t>
            </a:fld>
            <a:endParaRPr lang="sv-SE"/>
          </a:p>
        </p:txBody>
      </p:sp>
      <p:pic>
        <p:nvPicPr>
          <p:cNvPr id="7" name="Bildobjekt 6">
            <a:extLst>
              <a:ext uri="{FF2B5EF4-FFF2-40B4-BE49-F238E27FC236}">
                <a16:creationId xmlns:a16="http://schemas.microsoft.com/office/drawing/2014/main" id="{DA318C1F-5033-C50A-33E6-F23225DB4AEB}"/>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AA7466FF-D9FF-52A8-567D-54D4F91838D4}"/>
              </a:ext>
            </a:extLst>
          </p:cNvPr>
          <p:cNvPicPr/>
          <p:nvPr/>
        </p:nvPicPr>
        <p:blipFill>
          <a:blip r:embed="rId3"/>
          <a:stretch>
            <a:fillRect/>
          </a:stretch>
        </p:blipFill>
        <p:spPr>
          <a:xfrm>
            <a:off x="602009" y="233363"/>
            <a:ext cx="10471150" cy="552450"/>
          </a:xfrm>
          <a:prstGeom prst="rect">
            <a:avLst/>
          </a:prstGeom>
        </p:spPr>
      </p:pic>
      <p:pic>
        <p:nvPicPr>
          <p:cNvPr id="5" name="Bildobjekt 4">
            <a:extLst>
              <a:ext uri="{FF2B5EF4-FFF2-40B4-BE49-F238E27FC236}">
                <a16:creationId xmlns:a16="http://schemas.microsoft.com/office/drawing/2014/main" id="{826ABEB4-D2C2-31B2-D93C-E84D4BEF5F01}"/>
              </a:ext>
            </a:extLst>
          </p:cNvPr>
          <p:cNvPicPr/>
          <p:nvPr/>
        </p:nvPicPr>
        <p:blipFill>
          <a:blip r:embed="rId4"/>
          <a:stretch>
            <a:fillRect/>
          </a:stretch>
        </p:blipFill>
        <p:spPr>
          <a:xfrm>
            <a:off x="602009" y="1097515"/>
            <a:ext cx="8356600" cy="4381500"/>
          </a:xfrm>
          <a:prstGeom prst="rect">
            <a:avLst/>
          </a:prstGeom>
        </p:spPr>
      </p:pic>
    </p:spTree>
    <p:extLst>
      <p:ext uri="{BB962C8B-B14F-4D97-AF65-F5344CB8AC3E}">
        <p14:creationId xmlns:p14="http://schemas.microsoft.com/office/powerpoint/2010/main" val="3918823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35BAE-301C-46AB-C635-3D053440D7D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E37BDAD-A705-2B42-F19D-8443988EC2FB}"/>
              </a:ext>
            </a:extLst>
          </p:cNvPr>
          <p:cNvSpPr>
            <a:spLocks noGrp="1"/>
          </p:cNvSpPr>
          <p:nvPr>
            <p:ph type="sldNum" sz="quarter" idx="10"/>
          </p:nvPr>
        </p:nvSpPr>
        <p:spPr/>
        <p:txBody>
          <a:bodyPr/>
          <a:lstStyle/>
          <a:p>
            <a:fld id="{0F73819E-773B-4A43-88EE-FC0AC92ECDF9}" type="slidenum">
              <a:rPr lang="sv-SE" smtClean="0"/>
              <a:t>72</a:t>
            </a:fld>
            <a:endParaRPr lang="sv-SE"/>
          </a:p>
        </p:txBody>
      </p:sp>
      <p:pic>
        <p:nvPicPr>
          <p:cNvPr id="7" name="Bildobjekt 6">
            <a:extLst>
              <a:ext uri="{FF2B5EF4-FFF2-40B4-BE49-F238E27FC236}">
                <a16:creationId xmlns:a16="http://schemas.microsoft.com/office/drawing/2014/main" id="{239BA984-1571-938C-84B6-0DB1E3981C7A}"/>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0CA2EDC5-BEFB-06BD-DE39-27C3F5999D47}"/>
              </a:ext>
            </a:extLst>
          </p:cNvPr>
          <p:cNvPicPr/>
          <p:nvPr/>
        </p:nvPicPr>
        <p:blipFill>
          <a:blip r:embed="rId3"/>
          <a:stretch>
            <a:fillRect/>
          </a:stretch>
        </p:blipFill>
        <p:spPr>
          <a:xfrm>
            <a:off x="602009" y="233363"/>
            <a:ext cx="10471150" cy="552450"/>
          </a:xfrm>
          <a:prstGeom prst="rect">
            <a:avLst/>
          </a:prstGeom>
        </p:spPr>
      </p:pic>
      <p:pic>
        <p:nvPicPr>
          <p:cNvPr id="5" name="Bildobjekt 4">
            <a:extLst>
              <a:ext uri="{FF2B5EF4-FFF2-40B4-BE49-F238E27FC236}">
                <a16:creationId xmlns:a16="http://schemas.microsoft.com/office/drawing/2014/main" id="{A79ADE74-CEFB-CB2F-9C5F-3D349B986881}"/>
              </a:ext>
            </a:extLst>
          </p:cNvPr>
          <p:cNvPicPr/>
          <p:nvPr/>
        </p:nvPicPr>
        <p:blipFill>
          <a:blip r:embed="rId4"/>
          <a:stretch>
            <a:fillRect/>
          </a:stretch>
        </p:blipFill>
        <p:spPr>
          <a:xfrm>
            <a:off x="617538" y="1030288"/>
            <a:ext cx="8585200" cy="4991100"/>
          </a:xfrm>
          <a:prstGeom prst="rect">
            <a:avLst/>
          </a:prstGeom>
        </p:spPr>
      </p:pic>
    </p:spTree>
    <p:extLst>
      <p:ext uri="{BB962C8B-B14F-4D97-AF65-F5344CB8AC3E}">
        <p14:creationId xmlns:p14="http://schemas.microsoft.com/office/powerpoint/2010/main" val="24854629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620A-6DFF-E4F9-C80E-808D81F413E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D71C600-4E12-6CC3-C4E9-11F5996F3129}"/>
              </a:ext>
            </a:extLst>
          </p:cNvPr>
          <p:cNvSpPr>
            <a:spLocks noGrp="1"/>
          </p:cNvSpPr>
          <p:nvPr>
            <p:ph type="sldNum" sz="quarter" idx="10"/>
          </p:nvPr>
        </p:nvSpPr>
        <p:spPr/>
        <p:txBody>
          <a:bodyPr/>
          <a:lstStyle/>
          <a:p>
            <a:fld id="{0F73819E-773B-4A43-88EE-FC0AC92ECDF9}" type="slidenum">
              <a:rPr lang="sv-SE" smtClean="0"/>
              <a:t>73</a:t>
            </a:fld>
            <a:endParaRPr lang="sv-SE"/>
          </a:p>
        </p:txBody>
      </p:sp>
      <p:pic>
        <p:nvPicPr>
          <p:cNvPr id="7" name="Bildobjekt 6">
            <a:extLst>
              <a:ext uri="{FF2B5EF4-FFF2-40B4-BE49-F238E27FC236}">
                <a16:creationId xmlns:a16="http://schemas.microsoft.com/office/drawing/2014/main" id="{9B5974C5-C3BE-4A7D-06F6-E2D7D816C666}"/>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C5AFB0C9-0521-B5F6-F3C1-84A253DA5A11}"/>
              </a:ext>
            </a:extLst>
          </p:cNvPr>
          <p:cNvPicPr/>
          <p:nvPr/>
        </p:nvPicPr>
        <p:blipFill>
          <a:blip r:embed="rId3"/>
          <a:stretch>
            <a:fillRect/>
          </a:stretch>
        </p:blipFill>
        <p:spPr>
          <a:xfrm>
            <a:off x="641765" y="233363"/>
            <a:ext cx="10471150" cy="552450"/>
          </a:xfrm>
          <a:prstGeom prst="rect">
            <a:avLst/>
          </a:prstGeom>
        </p:spPr>
      </p:pic>
      <p:pic>
        <p:nvPicPr>
          <p:cNvPr id="5" name="Bildobjekt 4">
            <a:extLst>
              <a:ext uri="{FF2B5EF4-FFF2-40B4-BE49-F238E27FC236}">
                <a16:creationId xmlns:a16="http://schemas.microsoft.com/office/drawing/2014/main" id="{0DA84D94-2820-ED8A-C94D-0AAF432C58B2}"/>
              </a:ext>
            </a:extLst>
          </p:cNvPr>
          <p:cNvPicPr/>
          <p:nvPr/>
        </p:nvPicPr>
        <p:blipFill>
          <a:blip r:embed="rId4"/>
          <a:stretch>
            <a:fillRect/>
          </a:stretch>
        </p:blipFill>
        <p:spPr>
          <a:xfrm>
            <a:off x="1387475" y="2259806"/>
            <a:ext cx="8502650" cy="2540000"/>
          </a:xfrm>
          <a:prstGeom prst="rect">
            <a:avLst/>
          </a:prstGeom>
        </p:spPr>
      </p:pic>
    </p:spTree>
    <p:extLst>
      <p:ext uri="{BB962C8B-B14F-4D97-AF65-F5344CB8AC3E}">
        <p14:creationId xmlns:p14="http://schemas.microsoft.com/office/powerpoint/2010/main" val="15683281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40BC8-B95A-1E8B-6AD5-01BB91AF8C8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63B8264-5B6F-D42F-9D9E-B3D428E458CF}"/>
              </a:ext>
            </a:extLst>
          </p:cNvPr>
          <p:cNvSpPr>
            <a:spLocks noGrp="1"/>
          </p:cNvSpPr>
          <p:nvPr>
            <p:ph type="sldNum" sz="quarter" idx="10"/>
          </p:nvPr>
        </p:nvSpPr>
        <p:spPr/>
        <p:txBody>
          <a:bodyPr/>
          <a:lstStyle/>
          <a:p>
            <a:fld id="{0F73819E-773B-4A43-88EE-FC0AC92ECDF9}" type="slidenum">
              <a:rPr lang="sv-SE" smtClean="0"/>
              <a:t>74</a:t>
            </a:fld>
            <a:endParaRPr lang="sv-SE"/>
          </a:p>
        </p:txBody>
      </p:sp>
      <p:pic>
        <p:nvPicPr>
          <p:cNvPr id="7" name="Bildobjekt 6">
            <a:extLst>
              <a:ext uri="{FF2B5EF4-FFF2-40B4-BE49-F238E27FC236}">
                <a16:creationId xmlns:a16="http://schemas.microsoft.com/office/drawing/2014/main" id="{6385E3F9-73F8-D54F-C4FB-29346E16BDC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75B568DE-6666-0D85-DB23-75E175D1E3F2}"/>
              </a:ext>
            </a:extLst>
          </p:cNvPr>
          <p:cNvPicPr/>
          <p:nvPr/>
        </p:nvPicPr>
        <p:blipFill>
          <a:blip r:embed="rId3"/>
          <a:stretch>
            <a:fillRect/>
          </a:stretch>
        </p:blipFill>
        <p:spPr>
          <a:xfrm>
            <a:off x="641765" y="233363"/>
            <a:ext cx="10471150" cy="552450"/>
          </a:xfrm>
          <a:prstGeom prst="rect">
            <a:avLst/>
          </a:prstGeom>
        </p:spPr>
      </p:pic>
      <p:pic>
        <p:nvPicPr>
          <p:cNvPr id="5" name="Bildobjekt 4">
            <a:extLst>
              <a:ext uri="{FF2B5EF4-FFF2-40B4-BE49-F238E27FC236}">
                <a16:creationId xmlns:a16="http://schemas.microsoft.com/office/drawing/2014/main" id="{94D4D213-41DC-50DA-64F6-CB3F16D6326C}"/>
              </a:ext>
            </a:extLst>
          </p:cNvPr>
          <p:cNvPicPr/>
          <p:nvPr/>
        </p:nvPicPr>
        <p:blipFill>
          <a:blip r:embed="rId4"/>
          <a:stretch>
            <a:fillRect/>
          </a:stretch>
        </p:blipFill>
        <p:spPr>
          <a:xfrm>
            <a:off x="641765" y="1238250"/>
            <a:ext cx="8356600" cy="4381500"/>
          </a:xfrm>
          <a:prstGeom prst="rect">
            <a:avLst/>
          </a:prstGeom>
        </p:spPr>
      </p:pic>
    </p:spTree>
    <p:extLst>
      <p:ext uri="{BB962C8B-B14F-4D97-AF65-F5344CB8AC3E}">
        <p14:creationId xmlns:p14="http://schemas.microsoft.com/office/powerpoint/2010/main" val="29680569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147CF-2719-3D3D-19C1-30B252CBCFE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1B59183-A2E9-5C1F-243B-866313F1D656}"/>
              </a:ext>
            </a:extLst>
          </p:cNvPr>
          <p:cNvSpPr>
            <a:spLocks noGrp="1"/>
          </p:cNvSpPr>
          <p:nvPr>
            <p:ph type="sldNum" sz="quarter" idx="10"/>
          </p:nvPr>
        </p:nvSpPr>
        <p:spPr/>
        <p:txBody>
          <a:bodyPr/>
          <a:lstStyle/>
          <a:p>
            <a:fld id="{0F73819E-773B-4A43-88EE-FC0AC92ECDF9}" type="slidenum">
              <a:rPr lang="sv-SE" smtClean="0"/>
              <a:t>75</a:t>
            </a:fld>
            <a:endParaRPr lang="sv-SE"/>
          </a:p>
        </p:txBody>
      </p:sp>
      <p:pic>
        <p:nvPicPr>
          <p:cNvPr id="7" name="Bildobjekt 6">
            <a:extLst>
              <a:ext uri="{FF2B5EF4-FFF2-40B4-BE49-F238E27FC236}">
                <a16:creationId xmlns:a16="http://schemas.microsoft.com/office/drawing/2014/main" id="{0EC973C6-BA93-0086-7450-19739994A963}"/>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C89EA371-91C1-A127-DCFB-6FB945A8D0AD}"/>
              </a:ext>
            </a:extLst>
          </p:cNvPr>
          <p:cNvPicPr/>
          <p:nvPr/>
        </p:nvPicPr>
        <p:blipFill>
          <a:blip r:embed="rId3"/>
          <a:stretch>
            <a:fillRect/>
          </a:stretch>
        </p:blipFill>
        <p:spPr>
          <a:xfrm>
            <a:off x="641765" y="233363"/>
            <a:ext cx="10471150" cy="552450"/>
          </a:xfrm>
          <a:prstGeom prst="rect">
            <a:avLst/>
          </a:prstGeom>
        </p:spPr>
      </p:pic>
      <p:pic>
        <p:nvPicPr>
          <p:cNvPr id="2" name="Bildobjekt 1">
            <a:extLst>
              <a:ext uri="{FF2B5EF4-FFF2-40B4-BE49-F238E27FC236}">
                <a16:creationId xmlns:a16="http://schemas.microsoft.com/office/drawing/2014/main" id="{67C92C81-36FD-56CF-E278-52FBF7882CBB}"/>
              </a:ext>
            </a:extLst>
          </p:cNvPr>
          <p:cNvPicPr/>
          <p:nvPr/>
        </p:nvPicPr>
        <p:blipFill>
          <a:blip r:embed="rId4"/>
          <a:stretch>
            <a:fillRect/>
          </a:stretch>
        </p:blipFill>
        <p:spPr>
          <a:xfrm>
            <a:off x="657225" y="1022350"/>
            <a:ext cx="8585200" cy="4991100"/>
          </a:xfrm>
          <a:prstGeom prst="rect">
            <a:avLst/>
          </a:prstGeom>
        </p:spPr>
      </p:pic>
    </p:spTree>
    <p:extLst>
      <p:ext uri="{BB962C8B-B14F-4D97-AF65-F5344CB8AC3E}">
        <p14:creationId xmlns:p14="http://schemas.microsoft.com/office/powerpoint/2010/main" val="3526956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0FC6C-A71A-52A3-2C3A-1A9055C09A5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5391E68-B857-4F57-D116-CB6CE7344982}"/>
              </a:ext>
            </a:extLst>
          </p:cNvPr>
          <p:cNvSpPr>
            <a:spLocks noGrp="1"/>
          </p:cNvSpPr>
          <p:nvPr>
            <p:ph type="sldNum" sz="quarter" idx="10"/>
          </p:nvPr>
        </p:nvSpPr>
        <p:spPr/>
        <p:txBody>
          <a:bodyPr/>
          <a:lstStyle/>
          <a:p>
            <a:fld id="{0F73819E-773B-4A43-88EE-FC0AC92ECDF9}" type="slidenum">
              <a:rPr lang="sv-SE" smtClean="0"/>
              <a:t>76</a:t>
            </a:fld>
            <a:endParaRPr lang="sv-SE"/>
          </a:p>
        </p:txBody>
      </p:sp>
      <p:pic>
        <p:nvPicPr>
          <p:cNvPr id="8" name="Bildobjekt 7">
            <a:extLst>
              <a:ext uri="{FF2B5EF4-FFF2-40B4-BE49-F238E27FC236}">
                <a16:creationId xmlns:a16="http://schemas.microsoft.com/office/drawing/2014/main" id="{2B97E6DF-B3D5-B945-CDC3-37E9DA0A59D2}"/>
              </a:ext>
            </a:extLst>
          </p:cNvPr>
          <p:cNvPicPr/>
          <p:nvPr/>
        </p:nvPicPr>
        <p:blipFill>
          <a:blip r:embed="rId2"/>
          <a:stretch>
            <a:fillRect/>
          </a:stretch>
        </p:blipFill>
        <p:spPr>
          <a:xfrm>
            <a:off x="491673" y="6530975"/>
            <a:ext cx="3308350" cy="203200"/>
          </a:xfrm>
          <a:prstGeom prst="rect">
            <a:avLst/>
          </a:prstGeom>
        </p:spPr>
      </p:pic>
      <p:pic>
        <p:nvPicPr>
          <p:cNvPr id="7" name="Bildobjekt 6">
            <a:extLst>
              <a:ext uri="{FF2B5EF4-FFF2-40B4-BE49-F238E27FC236}">
                <a16:creationId xmlns:a16="http://schemas.microsoft.com/office/drawing/2014/main" id="{46F8EFD3-D441-6EC3-9636-C788D45E8760}"/>
              </a:ext>
            </a:extLst>
          </p:cNvPr>
          <p:cNvPicPr/>
          <p:nvPr/>
        </p:nvPicPr>
        <p:blipFill>
          <a:blip r:embed="rId3"/>
          <a:stretch>
            <a:fillRect/>
          </a:stretch>
        </p:blipFill>
        <p:spPr>
          <a:xfrm>
            <a:off x="671584" y="233363"/>
            <a:ext cx="10471150" cy="552450"/>
          </a:xfrm>
          <a:prstGeom prst="rect">
            <a:avLst/>
          </a:prstGeom>
        </p:spPr>
      </p:pic>
      <p:sp>
        <p:nvSpPr>
          <p:cNvPr id="5" name="Rectangle 17">
            <a:extLst>
              <a:ext uri="{FF2B5EF4-FFF2-40B4-BE49-F238E27FC236}">
                <a16:creationId xmlns:a16="http://schemas.microsoft.com/office/drawing/2014/main" id="{A7D2C163-6B2A-6177-8456-9B06B659ED58}"/>
              </a:ext>
            </a:extLst>
          </p:cNvPr>
          <p:cNvSpPr>
            <a:spLocks noChangeArrowheads="1"/>
          </p:cNvSpPr>
          <p:nvPr/>
        </p:nvSpPr>
        <p:spPr bwMode="auto">
          <a:xfrm>
            <a:off x="8948805" y="1233139"/>
            <a:ext cx="249371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212121"/>
                </a:solidFill>
                <a:effectLst/>
                <a:latin typeface="Arial" panose="020B0604020202020204" pitchFamily="34" charset="0"/>
              </a:rPr>
              <a:t>Andel som </a:t>
            </a:r>
            <a:r>
              <a:rPr lang="sv-SE" altLang="sv-SE" sz="1100" b="1" dirty="0">
                <a:solidFill>
                  <a:srgbClr val="212121"/>
                </a:solidFill>
              </a:rPr>
              <a:t>blivit utsatta</a:t>
            </a:r>
            <a:endParaRPr kumimoji="0" lang="sv-SE" altLang="sv-SE" sz="1100" b="1" i="0" u="none" strike="noStrike" cap="none" normalizeH="0" baseline="0" dirty="0">
              <a:ln>
                <a:noFill/>
              </a:ln>
              <a:solidFill>
                <a:srgbClr val="21212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sv-SE" altLang="sv-SE" sz="1000" dirty="0">
                <a:solidFill>
                  <a:srgbClr val="212121"/>
                </a:solidFill>
              </a:rPr>
              <a:t>Minst 1 gång</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pic>
        <p:nvPicPr>
          <p:cNvPr id="3" name="Bildobjekt 2">
            <a:extLst>
              <a:ext uri="{FF2B5EF4-FFF2-40B4-BE49-F238E27FC236}">
                <a16:creationId xmlns:a16="http://schemas.microsoft.com/office/drawing/2014/main" id="{2C7D216D-5094-913B-48F5-6DF7186F2B71}"/>
              </a:ext>
            </a:extLst>
          </p:cNvPr>
          <p:cNvPicPr/>
          <p:nvPr/>
        </p:nvPicPr>
        <p:blipFill>
          <a:blip r:embed="rId4"/>
          <a:stretch>
            <a:fillRect/>
          </a:stretch>
        </p:blipFill>
        <p:spPr>
          <a:xfrm>
            <a:off x="1352550" y="1605377"/>
            <a:ext cx="9486900" cy="4578350"/>
          </a:xfrm>
          <a:prstGeom prst="rect">
            <a:avLst/>
          </a:prstGeom>
        </p:spPr>
      </p:pic>
    </p:spTree>
    <p:extLst>
      <p:ext uri="{BB962C8B-B14F-4D97-AF65-F5344CB8AC3E}">
        <p14:creationId xmlns:p14="http://schemas.microsoft.com/office/powerpoint/2010/main" val="11716591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EA03A-B411-010D-91E2-35F0D1C02B8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691FDE6-6FC2-E0DF-3B5A-2534DD72FA75}"/>
              </a:ext>
            </a:extLst>
          </p:cNvPr>
          <p:cNvSpPr>
            <a:spLocks noGrp="1"/>
          </p:cNvSpPr>
          <p:nvPr>
            <p:ph type="sldNum" sz="quarter" idx="10"/>
          </p:nvPr>
        </p:nvSpPr>
        <p:spPr/>
        <p:txBody>
          <a:bodyPr/>
          <a:lstStyle/>
          <a:p>
            <a:fld id="{0F73819E-773B-4A43-88EE-FC0AC92ECDF9}" type="slidenum">
              <a:rPr lang="sv-SE" smtClean="0"/>
              <a:t>77</a:t>
            </a:fld>
            <a:endParaRPr lang="sv-SE"/>
          </a:p>
        </p:txBody>
      </p:sp>
      <p:pic>
        <p:nvPicPr>
          <p:cNvPr id="7" name="Bildobjekt 6">
            <a:extLst>
              <a:ext uri="{FF2B5EF4-FFF2-40B4-BE49-F238E27FC236}">
                <a16:creationId xmlns:a16="http://schemas.microsoft.com/office/drawing/2014/main" id="{59B4CB3B-8A2F-57E8-64E3-6C33B7B6AD19}"/>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C3183BDD-0756-8356-D125-D2D54ED78A61}"/>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D6735E38-B7AE-F903-5EA8-13309B7873D6}"/>
              </a:ext>
            </a:extLst>
          </p:cNvPr>
          <p:cNvPicPr/>
          <p:nvPr/>
        </p:nvPicPr>
        <p:blipFill>
          <a:blip r:embed="rId4"/>
          <a:stretch>
            <a:fillRect/>
          </a:stretch>
        </p:blipFill>
        <p:spPr>
          <a:xfrm>
            <a:off x="671584" y="1127332"/>
            <a:ext cx="8356600" cy="4381500"/>
          </a:xfrm>
          <a:prstGeom prst="rect">
            <a:avLst/>
          </a:prstGeom>
        </p:spPr>
      </p:pic>
    </p:spTree>
    <p:extLst>
      <p:ext uri="{BB962C8B-B14F-4D97-AF65-F5344CB8AC3E}">
        <p14:creationId xmlns:p14="http://schemas.microsoft.com/office/powerpoint/2010/main" val="39499789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9294-A143-CF07-F0B6-E87680B6F94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0A622CF-98B7-F7B5-FFD2-968CFC4A9203}"/>
              </a:ext>
            </a:extLst>
          </p:cNvPr>
          <p:cNvSpPr>
            <a:spLocks noGrp="1"/>
          </p:cNvSpPr>
          <p:nvPr>
            <p:ph type="sldNum" sz="quarter" idx="10"/>
          </p:nvPr>
        </p:nvSpPr>
        <p:spPr/>
        <p:txBody>
          <a:bodyPr/>
          <a:lstStyle/>
          <a:p>
            <a:fld id="{0F73819E-773B-4A43-88EE-FC0AC92ECDF9}" type="slidenum">
              <a:rPr lang="sv-SE" smtClean="0"/>
              <a:t>78</a:t>
            </a:fld>
            <a:endParaRPr lang="sv-SE"/>
          </a:p>
        </p:txBody>
      </p:sp>
      <p:pic>
        <p:nvPicPr>
          <p:cNvPr id="7" name="Bildobjekt 6">
            <a:extLst>
              <a:ext uri="{FF2B5EF4-FFF2-40B4-BE49-F238E27FC236}">
                <a16:creationId xmlns:a16="http://schemas.microsoft.com/office/drawing/2014/main" id="{010A8EFC-56B4-B7A5-781E-5EB255740DB6}"/>
              </a:ext>
            </a:extLst>
          </p:cNvPr>
          <p:cNvPicPr/>
          <p:nvPr/>
        </p:nvPicPr>
        <p:blipFill>
          <a:blip r:embed="rId2"/>
          <a:stretch>
            <a:fillRect/>
          </a:stretch>
        </p:blipFill>
        <p:spPr>
          <a:xfrm>
            <a:off x="491673" y="6530975"/>
            <a:ext cx="3308350" cy="203200"/>
          </a:xfrm>
          <a:prstGeom prst="rect">
            <a:avLst/>
          </a:prstGeom>
        </p:spPr>
      </p:pic>
      <p:pic>
        <p:nvPicPr>
          <p:cNvPr id="5" name="Bildobjekt 4">
            <a:extLst>
              <a:ext uri="{FF2B5EF4-FFF2-40B4-BE49-F238E27FC236}">
                <a16:creationId xmlns:a16="http://schemas.microsoft.com/office/drawing/2014/main" id="{86783A1A-10AD-E69B-050B-ED32D1B3FC24}"/>
              </a:ext>
            </a:extLst>
          </p:cNvPr>
          <p:cNvPicPr/>
          <p:nvPr/>
        </p:nvPicPr>
        <p:blipFill>
          <a:blip r:embed="rId3"/>
          <a:stretch>
            <a:fillRect/>
          </a:stretch>
        </p:blipFill>
        <p:spPr>
          <a:xfrm>
            <a:off x="671584" y="233363"/>
            <a:ext cx="10471150" cy="552450"/>
          </a:xfrm>
          <a:prstGeom prst="rect">
            <a:avLst/>
          </a:prstGeom>
        </p:spPr>
      </p:pic>
      <p:pic>
        <p:nvPicPr>
          <p:cNvPr id="3" name="Bildobjekt 2">
            <a:extLst>
              <a:ext uri="{FF2B5EF4-FFF2-40B4-BE49-F238E27FC236}">
                <a16:creationId xmlns:a16="http://schemas.microsoft.com/office/drawing/2014/main" id="{B31F88DC-FFE1-E3E6-2409-141CD4A194F7}"/>
              </a:ext>
            </a:extLst>
          </p:cNvPr>
          <p:cNvPicPr/>
          <p:nvPr/>
        </p:nvPicPr>
        <p:blipFill>
          <a:blip r:embed="rId4"/>
          <a:stretch>
            <a:fillRect/>
          </a:stretch>
        </p:blipFill>
        <p:spPr>
          <a:xfrm>
            <a:off x="760413" y="1031875"/>
            <a:ext cx="8585200" cy="4991100"/>
          </a:xfrm>
          <a:prstGeom prst="rect">
            <a:avLst/>
          </a:prstGeom>
        </p:spPr>
      </p:pic>
    </p:spTree>
    <p:extLst>
      <p:ext uri="{BB962C8B-B14F-4D97-AF65-F5344CB8AC3E}">
        <p14:creationId xmlns:p14="http://schemas.microsoft.com/office/powerpoint/2010/main" val="38305318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D2F9-D6E1-6717-693E-62A79525875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2C3B561-73DA-219D-2B04-4E068F159D2A}"/>
              </a:ext>
            </a:extLst>
          </p:cNvPr>
          <p:cNvSpPr>
            <a:spLocks noGrp="1"/>
          </p:cNvSpPr>
          <p:nvPr>
            <p:ph type="sldNum" sz="quarter" idx="10"/>
          </p:nvPr>
        </p:nvSpPr>
        <p:spPr/>
        <p:txBody>
          <a:bodyPr/>
          <a:lstStyle/>
          <a:p>
            <a:fld id="{0F73819E-773B-4A43-88EE-FC0AC92ECDF9}" type="slidenum">
              <a:rPr lang="sv-SE" smtClean="0"/>
              <a:t>79</a:t>
            </a:fld>
            <a:endParaRPr lang="sv-SE"/>
          </a:p>
        </p:txBody>
      </p:sp>
      <p:pic>
        <p:nvPicPr>
          <p:cNvPr id="7" name="Bildobjekt 6">
            <a:extLst>
              <a:ext uri="{FF2B5EF4-FFF2-40B4-BE49-F238E27FC236}">
                <a16:creationId xmlns:a16="http://schemas.microsoft.com/office/drawing/2014/main" id="{2D43BD87-91AD-BF21-1A4F-62B0BFEBA65A}"/>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1EFFF26-D23F-10CA-3DB2-F991C4424B80}"/>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D5ADDB06-5B8E-5237-9C9C-F087B327D215}"/>
              </a:ext>
            </a:extLst>
          </p:cNvPr>
          <p:cNvPicPr/>
          <p:nvPr/>
        </p:nvPicPr>
        <p:blipFill>
          <a:blip r:embed="rId4"/>
          <a:stretch>
            <a:fillRect/>
          </a:stretch>
        </p:blipFill>
        <p:spPr>
          <a:xfrm>
            <a:off x="768074" y="1127332"/>
            <a:ext cx="8966200" cy="4381500"/>
          </a:xfrm>
          <a:prstGeom prst="rect">
            <a:avLst/>
          </a:prstGeom>
        </p:spPr>
      </p:pic>
    </p:spTree>
    <p:extLst>
      <p:ext uri="{BB962C8B-B14F-4D97-AF65-F5344CB8AC3E}">
        <p14:creationId xmlns:p14="http://schemas.microsoft.com/office/powerpoint/2010/main" val="189160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7EE50-2148-8C13-D033-3DE4D1DCCFA4}"/>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B4DA35A-E0A6-31AF-A505-55041BF99A73}"/>
              </a:ext>
            </a:extLst>
          </p:cNvPr>
          <p:cNvSpPr>
            <a:spLocks noGrp="1"/>
          </p:cNvSpPr>
          <p:nvPr>
            <p:ph type="sldNum" sz="quarter" idx="10"/>
          </p:nvPr>
        </p:nvSpPr>
        <p:spPr/>
        <p:txBody>
          <a:bodyPr/>
          <a:lstStyle/>
          <a:p>
            <a:fld id="{0F73819E-773B-4A43-88EE-FC0AC92ECDF9}" type="slidenum">
              <a:rPr lang="sv-SE" smtClean="0"/>
              <a:t>8</a:t>
            </a:fld>
            <a:endParaRPr lang="sv-SE"/>
          </a:p>
        </p:txBody>
      </p:sp>
      <p:pic>
        <p:nvPicPr>
          <p:cNvPr id="7" name="Bildobjekt 6">
            <a:extLst>
              <a:ext uri="{FF2B5EF4-FFF2-40B4-BE49-F238E27FC236}">
                <a16:creationId xmlns:a16="http://schemas.microsoft.com/office/drawing/2014/main" id="{31590751-7B26-BB44-2A92-1B836653404B}"/>
              </a:ext>
            </a:extLst>
          </p:cNvPr>
          <p:cNvPicPr/>
          <p:nvPr/>
        </p:nvPicPr>
        <p:blipFill>
          <a:blip r:embed="rId2"/>
          <a:stretch>
            <a:fillRect/>
          </a:stretch>
        </p:blipFill>
        <p:spPr>
          <a:xfrm>
            <a:off x="515938" y="200025"/>
            <a:ext cx="10471150" cy="806450"/>
          </a:xfrm>
          <a:prstGeom prst="rect">
            <a:avLst/>
          </a:prstGeom>
        </p:spPr>
      </p:pic>
      <p:pic>
        <p:nvPicPr>
          <p:cNvPr id="6" name="Bildobjekt 5">
            <a:extLst>
              <a:ext uri="{FF2B5EF4-FFF2-40B4-BE49-F238E27FC236}">
                <a16:creationId xmlns:a16="http://schemas.microsoft.com/office/drawing/2014/main" id="{D81F4131-5D21-407B-C6E7-642CE7BA0769}"/>
              </a:ext>
            </a:extLst>
          </p:cNvPr>
          <p:cNvPicPr/>
          <p:nvPr/>
        </p:nvPicPr>
        <p:blipFill>
          <a:blip r:embed="rId3"/>
          <a:stretch>
            <a:fillRect/>
          </a:stretch>
        </p:blipFill>
        <p:spPr>
          <a:xfrm>
            <a:off x="491673" y="6530975"/>
            <a:ext cx="3308350" cy="203200"/>
          </a:xfrm>
          <a:prstGeom prst="rect">
            <a:avLst/>
          </a:prstGeom>
        </p:spPr>
      </p:pic>
      <p:sp>
        <p:nvSpPr>
          <p:cNvPr id="3" name="Rectangle 17">
            <a:extLst>
              <a:ext uri="{FF2B5EF4-FFF2-40B4-BE49-F238E27FC236}">
                <a16:creationId xmlns:a16="http://schemas.microsoft.com/office/drawing/2014/main" id="{70EFA881-7166-86C2-F033-C259C7DEA641}"/>
              </a:ext>
            </a:extLst>
          </p:cNvPr>
          <p:cNvSpPr>
            <a:spLocks noChangeArrowheads="1"/>
          </p:cNvSpPr>
          <p:nvPr/>
        </p:nvSpPr>
        <p:spPr bwMode="auto">
          <a:xfrm>
            <a:off x="8717621" y="800928"/>
            <a:ext cx="249371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212121"/>
                </a:solidFill>
                <a:effectLst/>
                <a:latin typeface="Arial" panose="020B0604020202020204" pitchFamily="34" charset="0"/>
              </a:rPr>
              <a:t>Andel som anser det är ett problem</a:t>
            </a:r>
          </a:p>
          <a:p>
            <a:pPr marL="0" marR="0" lvl="0" indent="0" algn="ctr" defTabSz="914400" rtl="0" eaLnBrk="0" fontAlgn="base" latinLnBrk="0" hangingPunct="0">
              <a:lnSpc>
                <a:spcPct val="100000"/>
              </a:lnSpc>
              <a:spcBef>
                <a:spcPct val="0"/>
              </a:spcBef>
              <a:spcAft>
                <a:spcPct val="0"/>
              </a:spcAft>
              <a:buClrTx/>
              <a:buSzTx/>
              <a:buFontTx/>
              <a:buNone/>
              <a:tabLst/>
            </a:pPr>
            <a:r>
              <a:rPr lang="sv-SE" altLang="sv-SE" sz="1000" dirty="0">
                <a:solidFill>
                  <a:srgbClr val="212121"/>
                </a:solidFill>
              </a:rPr>
              <a:t>Stort problem+ Litet problem</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pic>
        <p:nvPicPr>
          <p:cNvPr id="2" name="Bildobjekt 1">
            <a:extLst>
              <a:ext uri="{FF2B5EF4-FFF2-40B4-BE49-F238E27FC236}">
                <a16:creationId xmlns:a16="http://schemas.microsoft.com/office/drawing/2014/main" id="{8D18FAA6-E679-418F-07CF-57E98FA3712B}"/>
              </a:ext>
            </a:extLst>
          </p:cNvPr>
          <p:cNvPicPr/>
          <p:nvPr/>
        </p:nvPicPr>
        <p:blipFill>
          <a:blip r:embed="rId4"/>
          <a:stretch>
            <a:fillRect/>
          </a:stretch>
        </p:blipFill>
        <p:spPr>
          <a:xfrm>
            <a:off x="1142101" y="1122154"/>
            <a:ext cx="9486900" cy="5721350"/>
          </a:xfrm>
          <a:prstGeom prst="rect">
            <a:avLst/>
          </a:prstGeom>
        </p:spPr>
      </p:pic>
    </p:spTree>
    <p:extLst>
      <p:ext uri="{BB962C8B-B14F-4D97-AF65-F5344CB8AC3E}">
        <p14:creationId xmlns:p14="http://schemas.microsoft.com/office/powerpoint/2010/main" val="41370145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79C75-F84D-5864-385C-91A6C3811729}"/>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132804E-6918-59DF-7421-63DE1E3AB3B5}"/>
              </a:ext>
            </a:extLst>
          </p:cNvPr>
          <p:cNvSpPr>
            <a:spLocks noGrp="1"/>
          </p:cNvSpPr>
          <p:nvPr>
            <p:ph type="sldNum" sz="quarter" idx="10"/>
          </p:nvPr>
        </p:nvSpPr>
        <p:spPr/>
        <p:txBody>
          <a:bodyPr/>
          <a:lstStyle/>
          <a:p>
            <a:fld id="{0F73819E-773B-4A43-88EE-FC0AC92ECDF9}" type="slidenum">
              <a:rPr lang="sv-SE" smtClean="0"/>
              <a:t>80</a:t>
            </a:fld>
            <a:endParaRPr lang="sv-SE"/>
          </a:p>
        </p:txBody>
      </p:sp>
      <p:pic>
        <p:nvPicPr>
          <p:cNvPr id="7" name="Bildobjekt 6">
            <a:extLst>
              <a:ext uri="{FF2B5EF4-FFF2-40B4-BE49-F238E27FC236}">
                <a16:creationId xmlns:a16="http://schemas.microsoft.com/office/drawing/2014/main" id="{F0A7F876-E394-A3E4-BAAB-EA853EAF3EF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EFB21967-F4EA-8F5D-6A92-802497790A47}"/>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61360347-970B-CD97-1E66-438827C7D35D}"/>
              </a:ext>
            </a:extLst>
          </p:cNvPr>
          <p:cNvPicPr/>
          <p:nvPr/>
        </p:nvPicPr>
        <p:blipFill>
          <a:blip r:embed="rId4"/>
          <a:stretch>
            <a:fillRect/>
          </a:stretch>
        </p:blipFill>
        <p:spPr>
          <a:xfrm>
            <a:off x="687388" y="992188"/>
            <a:ext cx="8585200" cy="4991100"/>
          </a:xfrm>
          <a:prstGeom prst="rect">
            <a:avLst/>
          </a:prstGeom>
        </p:spPr>
      </p:pic>
    </p:spTree>
    <p:extLst>
      <p:ext uri="{BB962C8B-B14F-4D97-AF65-F5344CB8AC3E}">
        <p14:creationId xmlns:p14="http://schemas.microsoft.com/office/powerpoint/2010/main" val="3411249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DF032-094B-7176-6AE6-889F7AA9BE6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8FED268-3CE1-40A1-5459-85948965025B}"/>
              </a:ext>
            </a:extLst>
          </p:cNvPr>
          <p:cNvSpPr>
            <a:spLocks noGrp="1"/>
          </p:cNvSpPr>
          <p:nvPr>
            <p:ph type="sldNum" sz="quarter" idx="10"/>
          </p:nvPr>
        </p:nvSpPr>
        <p:spPr/>
        <p:txBody>
          <a:bodyPr/>
          <a:lstStyle/>
          <a:p>
            <a:fld id="{0F73819E-773B-4A43-88EE-FC0AC92ECDF9}" type="slidenum">
              <a:rPr lang="sv-SE" smtClean="0"/>
              <a:t>81</a:t>
            </a:fld>
            <a:endParaRPr lang="sv-SE"/>
          </a:p>
        </p:txBody>
      </p:sp>
      <p:pic>
        <p:nvPicPr>
          <p:cNvPr id="7" name="Bildobjekt 6">
            <a:extLst>
              <a:ext uri="{FF2B5EF4-FFF2-40B4-BE49-F238E27FC236}">
                <a16:creationId xmlns:a16="http://schemas.microsoft.com/office/drawing/2014/main" id="{960613A4-12A9-6673-F7D9-4429CAC5329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4A8C7449-FBDD-9021-AA94-C51A95D9F5E1}"/>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133B6CC4-A0D2-1489-298F-45E9630F2EDD}"/>
              </a:ext>
            </a:extLst>
          </p:cNvPr>
          <p:cNvPicPr/>
          <p:nvPr/>
        </p:nvPicPr>
        <p:blipFill>
          <a:blip r:embed="rId4"/>
          <a:stretch>
            <a:fillRect/>
          </a:stretch>
        </p:blipFill>
        <p:spPr>
          <a:xfrm>
            <a:off x="754822" y="1107455"/>
            <a:ext cx="8356600" cy="4381500"/>
          </a:xfrm>
          <a:prstGeom prst="rect">
            <a:avLst/>
          </a:prstGeom>
        </p:spPr>
      </p:pic>
    </p:spTree>
    <p:extLst>
      <p:ext uri="{BB962C8B-B14F-4D97-AF65-F5344CB8AC3E}">
        <p14:creationId xmlns:p14="http://schemas.microsoft.com/office/powerpoint/2010/main" val="30010429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E72F2-BB75-7259-B29E-864E7524F1F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F3B1CF8A-6094-21BE-0162-A7E56A23D481}"/>
              </a:ext>
            </a:extLst>
          </p:cNvPr>
          <p:cNvSpPr>
            <a:spLocks noGrp="1"/>
          </p:cNvSpPr>
          <p:nvPr>
            <p:ph type="sldNum" sz="quarter" idx="10"/>
          </p:nvPr>
        </p:nvSpPr>
        <p:spPr/>
        <p:txBody>
          <a:bodyPr/>
          <a:lstStyle/>
          <a:p>
            <a:fld id="{0F73819E-773B-4A43-88EE-FC0AC92ECDF9}" type="slidenum">
              <a:rPr lang="sv-SE" smtClean="0"/>
              <a:t>82</a:t>
            </a:fld>
            <a:endParaRPr lang="sv-SE"/>
          </a:p>
        </p:txBody>
      </p:sp>
      <p:pic>
        <p:nvPicPr>
          <p:cNvPr id="7" name="Bildobjekt 6">
            <a:extLst>
              <a:ext uri="{FF2B5EF4-FFF2-40B4-BE49-F238E27FC236}">
                <a16:creationId xmlns:a16="http://schemas.microsoft.com/office/drawing/2014/main" id="{A95CE2B7-629A-FC79-D2FA-8A07DE93C25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462FB604-2692-BDAB-1E6C-5ECCCCBA8019}"/>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93681DB4-2F4F-E897-C611-D7DFF26C7EA6}"/>
              </a:ext>
            </a:extLst>
          </p:cNvPr>
          <p:cNvPicPr/>
          <p:nvPr/>
        </p:nvPicPr>
        <p:blipFill>
          <a:blip r:embed="rId4"/>
          <a:stretch>
            <a:fillRect/>
          </a:stretch>
        </p:blipFill>
        <p:spPr>
          <a:xfrm>
            <a:off x="687388" y="1001713"/>
            <a:ext cx="8585200" cy="4991100"/>
          </a:xfrm>
          <a:prstGeom prst="rect">
            <a:avLst/>
          </a:prstGeom>
        </p:spPr>
      </p:pic>
    </p:spTree>
    <p:extLst>
      <p:ext uri="{BB962C8B-B14F-4D97-AF65-F5344CB8AC3E}">
        <p14:creationId xmlns:p14="http://schemas.microsoft.com/office/powerpoint/2010/main" val="41231281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16A99-01B8-AA17-AE1C-88925EF8685E}"/>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BAA48C1-F6F3-4BDF-CC00-5B1C51C026C3}"/>
              </a:ext>
            </a:extLst>
          </p:cNvPr>
          <p:cNvSpPr>
            <a:spLocks noGrp="1"/>
          </p:cNvSpPr>
          <p:nvPr>
            <p:ph type="sldNum" sz="quarter" idx="10"/>
          </p:nvPr>
        </p:nvSpPr>
        <p:spPr/>
        <p:txBody>
          <a:bodyPr/>
          <a:lstStyle/>
          <a:p>
            <a:fld id="{0F73819E-773B-4A43-88EE-FC0AC92ECDF9}" type="slidenum">
              <a:rPr lang="sv-SE" smtClean="0"/>
              <a:t>83</a:t>
            </a:fld>
            <a:endParaRPr lang="sv-SE"/>
          </a:p>
        </p:txBody>
      </p:sp>
      <p:pic>
        <p:nvPicPr>
          <p:cNvPr id="7" name="Bildobjekt 6">
            <a:extLst>
              <a:ext uri="{FF2B5EF4-FFF2-40B4-BE49-F238E27FC236}">
                <a16:creationId xmlns:a16="http://schemas.microsoft.com/office/drawing/2014/main" id="{1FC231F8-2149-E5EC-B84D-40BC9F417149}"/>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ECFE7636-A359-30BD-51D2-D5D5BF8827B3}"/>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F0387D6F-E05E-6A35-F920-B6F6646F8A0A}"/>
              </a:ext>
            </a:extLst>
          </p:cNvPr>
          <p:cNvPicPr/>
          <p:nvPr/>
        </p:nvPicPr>
        <p:blipFill>
          <a:blip r:embed="rId4"/>
          <a:stretch>
            <a:fillRect/>
          </a:stretch>
        </p:blipFill>
        <p:spPr>
          <a:xfrm>
            <a:off x="671584" y="1107455"/>
            <a:ext cx="8356600" cy="4381500"/>
          </a:xfrm>
          <a:prstGeom prst="rect">
            <a:avLst/>
          </a:prstGeom>
        </p:spPr>
      </p:pic>
    </p:spTree>
    <p:extLst>
      <p:ext uri="{BB962C8B-B14F-4D97-AF65-F5344CB8AC3E}">
        <p14:creationId xmlns:p14="http://schemas.microsoft.com/office/powerpoint/2010/main" val="27642581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1572-2F79-7415-2D60-6D18CD921A5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AEC0E5D-5B84-BC7E-B168-0DD3BB9F2221}"/>
              </a:ext>
            </a:extLst>
          </p:cNvPr>
          <p:cNvSpPr>
            <a:spLocks noGrp="1"/>
          </p:cNvSpPr>
          <p:nvPr>
            <p:ph type="sldNum" sz="quarter" idx="10"/>
          </p:nvPr>
        </p:nvSpPr>
        <p:spPr/>
        <p:txBody>
          <a:bodyPr/>
          <a:lstStyle/>
          <a:p>
            <a:fld id="{0F73819E-773B-4A43-88EE-FC0AC92ECDF9}" type="slidenum">
              <a:rPr lang="sv-SE" smtClean="0"/>
              <a:t>84</a:t>
            </a:fld>
            <a:endParaRPr lang="sv-SE"/>
          </a:p>
        </p:txBody>
      </p:sp>
      <p:pic>
        <p:nvPicPr>
          <p:cNvPr id="7" name="Bildobjekt 6">
            <a:extLst>
              <a:ext uri="{FF2B5EF4-FFF2-40B4-BE49-F238E27FC236}">
                <a16:creationId xmlns:a16="http://schemas.microsoft.com/office/drawing/2014/main" id="{4E5BC64D-6685-D635-8D6D-B3837FC7B207}"/>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9347E31-8C11-82B7-8967-4E362BD5C8E0}"/>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9B8B3247-FFC8-3D2F-72DD-0F0E130EA8E8}"/>
              </a:ext>
            </a:extLst>
          </p:cNvPr>
          <p:cNvPicPr/>
          <p:nvPr/>
        </p:nvPicPr>
        <p:blipFill>
          <a:blip r:embed="rId4"/>
          <a:stretch>
            <a:fillRect/>
          </a:stretch>
        </p:blipFill>
        <p:spPr>
          <a:xfrm>
            <a:off x="687388" y="990600"/>
            <a:ext cx="8585200" cy="4991100"/>
          </a:xfrm>
          <a:prstGeom prst="rect">
            <a:avLst/>
          </a:prstGeom>
        </p:spPr>
      </p:pic>
    </p:spTree>
    <p:extLst>
      <p:ext uri="{BB962C8B-B14F-4D97-AF65-F5344CB8AC3E}">
        <p14:creationId xmlns:p14="http://schemas.microsoft.com/office/powerpoint/2010/main" val="6266622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2C9A6-7FB7-861E-9D27-EB47FCD7FC3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D8C65BA-8A03-5C3D-1C5F-19C52BDE4FFD}"/>
              </a:ext>
            </a:extLst>
          </p:cNvPr>
          <p:cNvSpPr>
            <a:spLocks noGrp="1"/>
          </p:cNvSpPr>
          <p:nvPr>
            <p:ph type="sldNum" sz="quarter" idx="10"/>
          </p:nvPr>
        </p:nvSpPr>
        <p:spPr/>
        <p:txBody>
          <a:bodyPr/>
          <a:lstStyle/>
          <a:p>
            <a:fld id="{0F73819E-773B-4A43-88EE-FC0AC92ECDF9}" type="slidenum">
              <a:rPr lang="sv-SE" smtClean="0"/>
              <a:t>85</a:t>
            </a:fld>
            <a:endParaRPr lang="sv-SE"/>
          </a:p>
        </p:txBody>
      </p:sp>
      <p:pic>
        <p:nvPicPr>
          <p:cNvPr id="7" name="Bildobjekt 6">
            <a:extLst>
              <a:ext uri="{FF2B5EF4-FFF2-40B4-BE49-F238E27FC236}">
                <a16:creationId xmlns:a16="http://schemas.microsoft.com/office/drawing/2014/main" id="{43AE604F-5097-0227-D37E-15137017B763}"/>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70BF4602-81BC-6E62-39FF-88A66B737B07}"/>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39915FD1-151E-266B-277A-9E9C33C3372C}"/>
              </a:ext>
            </a:extLst>
          </p:cNvPr>
          <p:cNvPicPr/>
          <p:nvPr/>
        </p:nvPicPr>
        <p:blipFill>
          <a:blip r:embed="rId4"/>
          <a:stretch>
            <a:fillRect/>
          </a:stretch>
        </p:blipFill>
        <p:spPr>
          <a:xfrm>
            <a:off x="744883" y="1087576"/>
            <a:ext cx="8356600" cy="4381500"/>
          </a:xfrm>
          <a:prstGeom prst="rect">
            <a:avLst/>
          </a:prstGeom>
        </p:spPr>
      </p:pic>
    </p:spTree>
    <p:extLst>
      <p:ext uri="{BB962C8B-B14F-4D97-AF65-F5344CB8AC3E}">
        <p14:creationId xmlns:p14="http://schemas.microsoft.com/office/powerpoint/2010/main" val="1146970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925E2-E777-6E95-D7C7-F2D5A21D701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42441FDC-AC4F-64C3-EA51-FF63532FEC43}"/>
              </a:ext>
            </a:extLst>
          </p:cNvPr>
          <p:cNvSpPr>
            <a:spLocks noGrp="1"/>
          </p:cNvSpPr>
          <p:nvPr>
            <p:ph type="sldNum" sz="quarter" idx="10"/>
          </p:nvPr>
        </p:nvSpPr>
        <p:spPr/>
        <p:txBody>
          <a:bodyPr/>
          <a:lstStyle/>
          <a:p>
            <a:fld id="{0F73819E-773B-4A43-88EE-FC0AC92ECDF9}" type="slidenum">
              <a:rPr lang="sv-SE" smtClean="0"/>
              <a:t>86</a:t>
            </a:fld>
            <a:endParaRPr lang="sv-SE"/>
          </a:p>
        </p:txBody>
      </p:sp>
      <p:pic>
        <p:nvPicPr>
          <p:cNvPr id="7" name="Bildobjekt 6">
            <a:extLst>
              <a:ext uri="{FF2B5EF4-FFF2-40B4-BE49-F238E27FC236}">
                <a16:creationId xmlns:a16="http://schemas.microsoft.com/office/drawing/2014/main" id="{73713F42-D448-F532-9C62-E06A49C3DFB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C2CD892-F12D-FF5D-F414-222789288150}"/>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3822EF01-4C2B-799E-E5EE-88B09B9A330F}"/>
              </a:ext>
            </a:extLst>
          </p:cNvPr>
          <p:cNvPicPr/>
          <p:nvPr/>
        </p:nvPicPr>
        <p:blipFill>
          <a:blip r:embed="rId4"/>
          <a:stretch>
            <a:fillRect/>
          </a:stretch>
        </p:blipFill>
        <p:spPr>
          <a:xfrm>
            <a:off x="687388" y="903288"/>
            <a:ext cx="8585200" cy="4991100"/>
          </a:xfrm>
          <a:prstGeom prst="rect">
            <a:avLst/>
          </a:prstGeom>
        </p:spPr>
      </p:pic>
    </p:spTree>
    <p:extLst>
      <p:ext uri="{BB962C8B-B14F-4D97-AF65-F5344CB8AC3E}">
        <p14:creationId xmlns:p14="http://schemas.microsoft.com/office/powerpoint/2010/main" val="576069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20257-1C95-58AB-2F91-6F85E256C46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212B499-9A8F-4DBB-E6B2-AD6F87E2CAB5}"/>
              </a:ext>
            </a:extLst>
          </p:cNvPr>
          <p:cNvSpPr>
            <a:spLocks noGrp="1"/>
          </p:cNvSpPr>
          <p:nvPr>
            <p:ph type="sldNum" sz="quarter" idx="10"/>
          </p:nvPr>
        </p:nvSpPr>
        <p:spPr/>
        <p:txBody>
          <a:bodyPr/>
          <a:lstStyle/>
          <a:p>
            <a:fld id="{0F73819E-773B-4A43-88EE-FC0AC92ECDF9}" type="slidenum">
              <a:rPr lang="sv-SE" smtClean="0"/>
              <a:t>87</a:t>
            </a:fld>
            <a:endParaRPr lang="sv-SE"/>
          </a:p>
        </p:txBody>
      </p:sp>
      <p:pic>
        <p:nvPicPr>
          <p:cNvPr id="7" name="Bildobjekt 6">
            <a:extLst>
              <a:ext uri="{FF2B5EF4-FFF2-40B4-BE49-F238E27FC236}">
                <a16:creationId xmlns:a16="http://schemas.microsoft.com/office/drawing/2014/main" id="{8D31EBE4-D0A0-ABF2-A938-F6EFE4F29506}"/>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6561A01F-C2AA-CDA5-F644-66F1E3B4C9BB}"/>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B7643F8C-90BA-2F9D-674F-3EF70678CD22}"/>
              </a:ext>
            </a:extLst>
          </p:cNvPr>
          <p:cNvPicPr/>
          <p:nvPr/>
        </p:nvPicPr>
        <p:blipFill>
          <a:blip r:embed="rId4"/>
          <a:stretch>
            <a:fillRect/>
          </a:stretch>
        </p:blipFill>
        <p:spPr>
          <a:xfrm>
            <a:off x="671584" y="1087576"/>
            <a:ext cx="8356600" cy="4381500"/>
          </a:xfrm>
          <a:prstGeom prst="rect">
            <a:avLst/>
          </a:prstGeom>
        </p:spPr>
      </p:pic>
    </p:spTree>
    <p:extLst>
      <p:ext uri="{BB962C8B-B14F-4D97-AF65-F5344CB8AC3E}">
        <p14:creationId xmlns:p14="http://schemas.microsoft.com/office/powerpoint/2010/main" val="39849919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34E6E-804B-DA94-C19E-6535F8C513D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86D3A6-391E-6209-7415-BB217F33996F}"/>
              </a:ext>
            </a:extLst>
          </p:cNvPr>
          <p:cNvSpPr>
            <a:spLocks noGrp="1"/>
          </p:cNvSpPr>
          <p:nvPr>
            <p:ph type="sldNum" sz="quarter" idx="10"/>
          </p:nvPr>
        </p:nvSpPr>
        <p:spPr/>
        <p:txBody>
          <a:bodyPr/>
          <a:lstStyle/>
          <a:p>
            <a:fld id="{0F73819E-773B-4A43-88EE-FC0AC92ECDF9}" type="slidenum">
              <a:rPr lang="sv-SE" smtClean="0"/>
              <a:t>88</a:t>
            </a:fld>
            <a:endParaRPr lang="sv-SE"/>
          </a:p>
        </p:txBody>
      </p:sp>
      <p:pic>
        <p:nvPicPr>
          <p:cNvPr id="7" name="Bildobjekt 6">
            <a:extLst>
              <a:ext uri="{FF2B5EF4-FFF2-40B4-BE49-F238E27FC236}">
                <a16:creationId xmlns:a16="http://schemas.microsoft.com/office/drawing/2014/main" id="{CF518AB8-B8FD-5331-CF04-8BE8B6ED159B}"/>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68E874FC-9A22-6ADF-4C3A-64AC0F7824E9}"/>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52C64A31-CDD5-1953-0EF4-3CF3AD2AEB85}"/>
              </a:ext>
            </a:extLst>
          </p:cNvPr>
          <p:cNvPicPr/>
          <p:nvPr/>
        </p:nvPicPr>
        <p:blipFill>
          <a:blip r:embed="rId4"/>
          <a:stretch>
            <a:fillRect/>
          </a:stretch>
        </p:blipFill>
        <p:spPr>
          <a:xfrm>
            <a:off x="687388" y="962025"/>
            <a:ext cx="8585200" cy="4991100"/>
          </a:xfrm>
          <a:prstGeom prst="rect">
            <a:avLst/>
          </a:prstGeom>
        </p:spPr>
      </p:pic>
    </p:spTree>
    <p:extLst>
      <p:ext uri="{BB962C8B-B14F-4D97-AF65-F5344CB8AC3E}">
        <p14:creationId xmlns:p14="http://schemas.microsoft.com/office/powerpoint/2010/main" val="33957024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97801-7581-C020-D49C-E3636E0D7798}"/>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55B9A93-4086-7BD4-5FB9-2FF99C965C30}"/>
              </a:ext>
            </a:extLst>
          </p:cNvPr>
          <p:cNvSpPr>
            <a:spLocks noGrp="1"/>
          </p:cNvSpPr>
          <p:nvPr>
            <p:ph type="sldNum" sz="quarter" idx="10"/>
          </p:nvPr>
        </p:nvSpPr>
        <p:spPr/>
        <p:txBody>
          <a:bodyPr/>
          <a:lstStyle/>
          <a:p>
            <a:fld id="{0F73819E-773B-4A43-88EE-FC0AC92ECDF9}" type="slidenum">
              <a:rPr lang="sv-SE" smtClean="0"/>
              <a:t>89</a:t>
            </a:fld>
            <a:endParaRPr lang="sv-SE"/>
          </a:p>
        </p:txBody>
      </p:sp>
      <p:pic>
        <p:nvPicPr>
          <p:cNvPr id="7" name="Bildobjekt 6">
            <a:extLst>
              <a:ext uri="{FF2B5EF4-FFF2-40B4-BE49-F238E27FC236}">
                <a16:creationId xmlns:a16="http://schemas.microsoft.com/office/drawing/2014/main" id="{BCDBBA9D-0ADA-9AC3-B57B-6673A8531010}"/>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F76960B1-C368-9552-963F-35087C6483B2}"/>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B1F4514D-511A-4545-234D-7968B0C79379}"/>
              </a:ext>
            </a:extLst>
          </p:cNvPr>
          <p:cNvPicPr/>
          <p:nvPr/>
        </p:nvPicPr>
        <p:blipFill>
          <a:blip r:embed="rId4"/>
          <a:stretch>
            <a:fillRect/>
          </a:stretch>
        </p:blipFill>
        <p:spPr>
          <a:xfrm>
            <a:off x="671584" y="1137272"/>
            <a:ext cx="8966200" cy="4381500"/>
          </a:xfrm>
          <a:prstGeom prst="rect">
            <a:avLst/>
          </a:prstGeom>
        </p:spPr>
      </p:pic>
    </p:spTree>
    <p:extLst>
      <p:ext uri="{BB962C8B-B14F-4D97-AF65-F5344CB8AC3E}">
        <p14:creationId xmlns:p14="http://schemas.microsoft.com/office/powerpoint/2010/main" val="213753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76714-F0E9-E788-5AE4-E3F72E6BFC09}"/>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792ACF7-42B9-1972-B6DB-1DB013375BF6}"/>
              </a:ext>
            </a:extLst>
          </p:cNvPr>
          <p:cNvSpPr>
            <a:spLocks noGrp="1"/>
          </p:cNvSpPr>
          <p:nvPr>
            <p:ph type="sldNum" sz="quarter" idx="10"/>
          </p:nvPr>
        </p:nvSpPr>
        <p:spPr/>
        <p:txBody>
          <a:bodyPr/>
          <a:lstStyle/>
          <a:p>
            <a:fld id="{0F73819E-773B-4A43-88EE-FC0AC92ECDF9}" type="slidenum">
              <a:rPr lang="sv-SE" smtClean="0"/>
              <a:t>9</a:t>
            </a:fld>
            <a:endParaRPr lang="sv-SE"/>
          </a:p>
        </p:txBody>
      </p:sp>
      <p:pic>
        <p:nvPicPr>
          <p:cNvPr id="6" name="Bildobjekt 5">
            <a:extLst>
              <a:ext uri="{FF2B5EF4-FFF2-40B4-BE49-F238E27FC236}">
                <a16:creationId xmlns:a16="http://schemas.microsoft.com/office/drawing/2014/main" id="{1A3DD401-34CA-0C2F-70F9-362E0A2D9F03}"/>
              </a:ext>
            </a:extLst>
          </p:cNvPr>
          <p:cNvPicPr/>
          <p:nvPr/>
        </p:nvPicPr>
        <p:blipFill>
          <a:blip r:embed="rId2"/>
          <a:stretch>
            <a:fillRect/>
          </a:stretch>
        </p:blipFill>
        <p:spPr>
          <a:xfrm>
            <a:off x="515938" y="200025"/>
            <a:ext cx="10471150" cy="806450"/>
          </a:xfrm>
          <a:prstGeom prst="rect">
            <a:avLst/>
          </a:prstGeom>
        </p:spPr>
      </p:pic>
      <p:pic>
        <p:nvPicPr>
          <p:cNvPr id="5" name="Bildobjekt 4">
            <a:extLst>
              <a:ext uri="{FF2B5EF4-FFF2-40B4-BE49-F238E27FC236}">
                <a16:creationId xmlns:a16="http://schemas.microsoft.com/office/drawing/2014/main" id="{E9308062-BF13-1926-2B48-D64BB947937D}"/>
              </a:ext>
            </a:extLst>
          </p:cNvPr>
          <p:cNvPicPr/>
          <p:nvPr/>
        </p:nvPicPr>
        <p:blipFill>
          <a:blip r:embed="rId3"/>
          <a:stretch>
            <a:fillRect/>
          </a:stretch>
        </p:blipFill>
        <p:spPr>
          <a:xfrm>
            <a:off x="491673" y="6530975"/>
            <a:ext cx="3308350" cy="203200"/>
          </a:xfrm>
          <a:prstGeom prst="rect">
            <a:avLst/>
          </a:prstGeom>
        </p:spPr>
      </p:pic>
      <p:pic>
        <p:nvPicPr>
          <p:cNvPr id="3" name="Bildobjekt 2">
            <a:extLst>
              <a:ext uri="{FF2B5EF4-FFF2-40B4-BE49-F238E27FC236}">
                <a16:creationId xmlns:a16="http://schemas.microsoft.com/office/drawing/2014/main" id="{035D18EB-28B0-C56B-3D82-C2299E6457D5}"/>
              </a:ext>
            </a:extLst>
          </p:cNvPr>
          <p:cNvPicPr/>
          <p:nvPr/>
        </p:nvPicPr>
        <p:blipFill>
          <a:blip r:embed="rId4"/>
          <a:stretch>
            <a:fillRect/>
          </a:stretch>
        </p:blipFill>
        <p:spPr>
          <a:xfrm>
            <a:off x="515938" y="1083297"/>
            <a:ext cx="8356600" cy="4489450"/>
          </a:xfrm>
          <a:prstGeom prst="rect">
            <a:avLst/>
          </a:prstGeom>
        </p:spPr>
      </p:pic>
    </p:spTree>
    <p:extLst>
      <p:ext uri="{BB962C8B-B14F-4D97-AF65-F5344CB8AC3E}">
        <p14:creationId xmlns:p14="http://schemas.microsoft.com/office/powerpoint/2010/main" val="31188941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093FA-188E-B791-1EAF-A41AD457B20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241BFDB-EAE3-01DD-D608-F83517BABC1D}"/>
              </a:ext>
            </a:extLst>
          </p:cNvPr>
          <p:cNvSpPr>
            <a:spLocks noGrp="1"/>
          </p:cNvSpPr>
          <p:nvPr>
            <p:ph type="sldNum" sz="quarter" idx="10"/>
          </p:nvPr>
        </p:nvSpPr>
        <p:spPr/>
        <p:txBody>
          <a:bodyPr/>
          <a:lstStyle/>
          <a:p>
            <a:fld id="{0F73819E-773B-4A43-88EE-FC0AC92ECDF9}" type="slidenum">
              <a:rPr lang="sv-SE" smtClean="0"/>
              <a:t>90</a:t>
            </a:fld>
            <a:endParaRPr lang="sv-SE"/>
          </a:p>
        </p:txBody>
      </p:sp>
      <p:pic>
        <p:nvPicPr>
          <p:cNvPr id="7" name="Bildobjekt 6">
            <a:extLst>
              <a:ext uri="{FF2B5EF4-FFF2-40B4-BE49-F238E27FC236}">
                <a16:creationId xmlns:a16="http://schemas.microsoft.com/office/drawing/2014/main" id="{30541A54-B929-306B-8544-D55BBA87690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77911B8F-9326-721F-DD7D-B30533D9750B}"/>
              </a:ext>
            </a:extLst>
          </p:cNvPr>
          <p:cNvPicPr/>
          <p:nvPr/>
        </p:nvPicPr>
        <p:blipFill>
          <a:blip r:embed="rId3"/>
          <a:stretch>
            <a:fillRect/>
          </a:stretch>
        </p:blipFill>
        <p:spPr>
          <a:xfrm>
            <a:off x="671584" y="233363"/>
            <a:ext cx="10471150" cy="552450"/>
          </a:xfrm>
          <a:prstGeom prst="rect">
            <a:avLst/>
          </a:prstGeom>
        </p:spPr>
      </p:pic>
      <p:pic>
        <p:nvPicPr>
          <p:cNvPr id="5" name="Bildobjekt 4">
            <a:extLst>
              <a:ext uri="{FF2B5EF4-FFF2-40B4-BE49-F238E27FC236}">
                <a16:creationId xmlns:a16="http://schemas.microsoft.com/office/drawing/2014/main" id="{4BCFA562-3CD3-AC30-A9C4-F59017C225B9}"/>
              </a:ext>
            </a:extLst>
          </p:cNvPr>
          <p:cNvPicPr/>
          <p:nvPr/>
        </p:nvPicPr>
        <p:blipFill>
          <a:blip r:embed="rId4"/>
          <a:stretch>
            <a:fillRect/>
          </a:stretch>
        </p:blipFill>
        <p:spPr>
          <a:xfrm>
            <a:off x="687388" y="931863"/>
            <a:ext cx="8585200" cy="4991100"/>
          </a:xfrm>
          <a:prstGeom prst="rect">
            <a:avLst/>
          </a:prstGeom>
        </p:spPr>
      </p:pic>
    </p:spTree>
    <p:extLst>
      <p:ext uri="{BB962C8B-B14F-4D97-AF65-F5344CB8AC3E}">
        <p14:creationId xmlns:p14="http://schemas.microsoft.com/office/powerpoint/2010/main" val="4560006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06CAD-8345-F62D-D3F6-15FBC563B79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F06554B-1FC0-5741-7342-DD50CFCAD1AD}"/>
              </a:ext>
            </a:extLst>
          </p:cNvPr>
          <p:cNvSpPr>
            <a:spLocks noGrp="1"/>
          </p:cNvSpPr>
          <p:nvPr>
            <p:ph type="sldNum" sz="quarter" idx="10"/>
          </p:nvPr>
        </p:nvSpPr>
        <p:spPr/>
        <p:txBody>
          <a:bodyPr/>
          <a:lstStyle/>
          <a:p>
            <a:fld id="{0F73819E-773B-4A43-88EE-FC0AC92ECDF9}" type="slidenum">
              <a:rPr lang="sv-SE" smtClean="0"/>
              <a:t>91</a:t>
            </a:fld>
            <a:endParaRPr lang="sv-SE"/>
          </a:p>
        </p:txBody>
      </p:sp>
      <p:pic>
        <p:nvPicPr>
          <p:cNvPr id="7" name="Bildobjekt 6">
            <a:extLst>
              <a:ext uri="{FF2B5EF4-FFF2-40B4-BE49-F238E27FC236}">
                <a16:creationId xmlns:a16="http://schemas.microsoft.com/office/drawing/2014/main" id="{31F4A0FF-DDA4-0540-D719-9CCA24A30EC8}"/>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4D08BF3-BA9B-FC69-35E6-BB989454FF66}"/>
              </a:ext>
            </a:extLst>
          </p:cNvPr>
          <p:cNvPicPr/>
          <p:nvPr/>
        </p:nvPicPr>
        <p:blipFill>
          <a:blip r:embed="rId3"/>
          <a:stretch>
            <a:fillRect/>
          </a:stretch>
        </p:blipFill>
        <p:spPr>
          <a:xfrm>
            <a:off x="721281" y="233363"/>
            <a:ext cx="10471150" cy="552450"/>
          </a:xfrm>
          <a:prstGeom prst="rect">
            <a:avLst/>
          </a:prstGeom>
        </p:spPr>
      </p:pic>
      <p:pic>
        <p:nvPicPr>
          <p:cNvPr id="5" name="Bildobjekt 4">
            <a:extLst>
              <a:ext uri="{FF2B5EF4-FFF2-40B4-BE49-F238E27FC236}">
                <a16:creationId xmlns:a16="http://schemas.microsoft.com/office/drawing/2014/main" id="{B572796D-BA9B-C579-29EF-CAE9C7E017F3}"/>
              </a:ext>
            </a:extLst>
          </p:cNvPr>
          <p:cNvPicPr/>
          <p:nvPr/>
        </p:nvPicPr>
        <p:blipFill>
          <a:blip r:embed="rId4"/>
          <a:stretch>
            <a:fillRect/>
          </a:stretch>
        </p:blipFill>
        <p:spPr>
          <a:xfrm>
            <a:off x="1844675" y="2230438"/>
            <a:ext cx="8502650" cy="2393950"/>
          </a:xfrm>
          <a:prstGeom prst="rect">
            <a:avLst/>
          </a:prstGeom>
        </p:spPr>
      </p:pic>
    </p:spTree>
    <p:extLst>
      <p:ext uri="{BB962C8B-B14F-4D97-AF65-F5344CB8AC3E}">
        <p14:creationId xmlns:p14="http://schemas.microsoft.com/office/powerpoint/2010/main" val="22117571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B4903-CE48-DC4D-015B-FDCE43608219}"/>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D61C6013-3B2E-8BBF-87B8-FD446E77A04A}"/>
              </a:ext>
            </a:extLst>
          </p:cNvPr>
          <p:cNvSpPr>
            <a:spLocks noGrp="1"/>
          </p:cNvSpPr>
          <p:nvPr>
            <p:ph type="sldNum" sz="quarter" idx="10"/>
          </p:nvPr>
        </p:nvSpPr>
        <p:spPr/>
        <p:txBody>
          <a:bodyPr/>
          <a:lstStyle/>
          <a:p>
            <a:fld id="{0F73819E-773B-4A43-88EE-FC0AC92ECDF9}" type="slidenum">
              <a:rPr lang="sv-SE" smtClean="0"/>
              <a:t>92</a:t>
            </a:fld>
            <a:endParaRPr lang="sv-SE"/>
          </a:p>
        </p:txBody>
      </p:sp>
      <p:pic>
        <p:nvPicPr>
          <p:cNvPr id="7" name="Bildobjekt 6">
            <a:extLst>
              <a:ext uri="{FF2B5EF4-FFF2-40B4-BE49-F238E27FC236}">
                <a16:creationId xmlns:a16="http://schemas.microsoft.com/office/drawing/2014/main" id="{00CD1704-6EAA-1084-4E65-697BAF565F73}"/>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15DEE1B4-F271-D393-EE38-8B625D88E662}"/>
              </a:ext>
            </a:extLst>
          </p:cNvPr>
          <p:cNvPicPr/>
          <p:nvPr/>
        </p:nvPicPr>
        <p:blipFill>
          <a:blip r:embed="rId3"/>
          <a:stretch>
            <a:fillRect/>
          </a:stretch>
        </p:blipFill>
        <p:spPr>
          <a:xfrm>
            <a:off x="721281" y="233363"/>
            <a:ext cx="10471150" cy="552450"/>
          </a:xfrm>
          <a:prstGeom prst="rect">
            <a:avLst/>
          </a:prstGeom>
        </p:spPr>
      </p:pic>
      <p:pic>
        <p:nvPicPr>
          <p:cNvPr id="5" name="Bildobjekt 4">
            <a:extLst>
              <a:ext uri="{FF2B5EF4-FFF2-40B4-BE49-F238E27FC236}">
                <a16:creationId xmlns:a16="http://schemas.microsoft.com/office/drawing/2014/main" id="{81CCD3A5-08C4-C0E9-8C51-DFB1AEE75F8E}"/>
              </a:ext>
            </a:extLst>
          </p:cNvPr>
          <p:cNvPicPr/>
          <p:nvPr/>
        </p:nvPicPr>
        <p:blipFill>
          <a:blip r:embed="rId4"/>
          <a:stretch>
            <a:fillRect/>
          </a:stretch>
        </p:blipFill>
        <p:spPr>
          <a:xfrm>
            <a:off x="721281" y="1127332"/>
            <a:ext cx="8356600" cy="4381500"/>
          </a:xfrm>
          <a:prstGeom prst="rect">
            <a:avLst/>
          </a:prstGeom>
        </p:spPr>
      </p:pic>
    </p:spTree>
    <p:extLst>
      <p:ext uri="{BB962C8B-B14F-4D97-AF65-F5344CB8AC3E}">
        <p14:creationId xmlns:p14="http://schemas.microsoft.com/office/powerpoint/2010/main" val="31732355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D1F38-C3B1-4C3D-9730-C7EBAC97AD1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75C3D7-36DE-1190-93B2-5DA82D1FBBE5}"/>
              </a:ext>
            </a:extLst>
          </p:cNvPr>
          <p:cNvSpPr>
            <a:spLocks noGrp="1"/>
          </p:cNvSpPr>
          <p:nvPr>
            <p:ph type="sldNum" sz="quarter" idx="10"/>
          </p:nvPr>
        </p:nvSpPr>
        <p:spPr/>
        <p:txBody>
          <a:bodyPr/>
          <a:lstStyle/>
          <a:p>
            <a:fld id="{0F73819E-773B-4A43-88EE-FC0AC92ECDF9}" type="slidenum">
              <a:rPr lang="sv-SE" smtClean="0"/>
              <a:t>93</a:t>
            </a:fld>
            <a:endParaRPr lang="sv-SE"/>
          </a:p>
        </p:txBody>
      </p:sp>
      <p:pic>
        <p:nvPicPr>
          <p:cNvPr id="7" name="Bildobjekt 6">
            <a:extLst>
              <a:ext uri="{FF2B5EF4-FFF2-40B4-BE49-F238E27FC236}">
                <a16:creationId xmlns:a16="http://schemas.microsoft.com/office/drawing/2014/main" id="{47C0E10F-0B5F-8554-BA9A-F95601731E65}"/>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D49DDB4E-6F74-6FC8-0685-6FA937F9E581}"/>
              </a:ext>
            </a:extLst>
          </p:cNvPr>
          <p:cNvPicPr/>
          <p:nvPr/>
        </p:nvPicPr>
        <p:blipFill>
          <a:blip r:embed="rId3"/>
          <a:stretch>
            <a:fillRect/>
          </a:stretch>
        </p:blipFill>
        <p:spPr>
          <a:xfrm>
            <a:off x="721281" y="233363"/>
            <a:ext cx="10471150" cy="552450"/>
          </a:xfrm>
          <a:prstGeom prst="rect">
            <a:avLst/>
          </a:prstGeom>
        </p:spPr>
      </p:pic>
      <p:pic>
        <p:nvPicPr>
          <p:cNvPr id="2" name="Bildobjekt 1">
            <a:extLst>
              <a:ext uri="{FF2B5EF4-FFF2-40B4-BE49-F238E27FC236}">
                <a16:creationId xmlns:a16="http://schemas.microsoft.com/office/drawing/2014/main" id="{43E68CB9-CD5D-D6D0-ED5A-DCFA3CAEA7F7}"/>
              </a:ext>
            </a:extLst>
          </p:cNvPr>
          <p:cNvPicPr/>
          <p:nvPr/>
        </p:nvPicPr>
        <p:blipFill>
          <a:blip r:embed="rId4"/>
          <a:stretch>
            <a:fillRect/>
          </a:stretch>
        </p:blipFill>
        <p:spPr>
          <a:xfrm>
            <a:off x="736600" y="950913"/>
            <a:ext cx="8585200" cy="4991100"/>
          </a:xfrm>
          <a:prstGeom prst="rect">
            <a:avLst/>
          </a:prstGeom>
        </p:spPr>
      </p:pic>
    </p:spTree>
    <p:extLst>
      <p:ext uri="{BB962C8B-B14F-4D97-AF65-F5344CB8AC3E}">
        <p14:creationId xmlns:p14="http://schemas.microsoft.com/office/powerpoint/2010/main" val="280918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72B50-2B01-D4CD-D0FC-D68F11700FAE}"/>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09BEBDE-82AE-C1F8-43C2-4C0A60AF957E}"/>
              </a:ext>
            </a:extLst>
          </p:cNvPr>
          <p:cNvSpPr>
            <a:spLocks noGrp="1"/>
          </p:cNvSpPr>
          <p:nvPr>
            <p:ph type="sldNum" sz="quarter" idx="10"/>
          </p:nvPr>
        </p:nvSpPr>
        <p:spPr/>
        <p:txBody>
          <a:bodyPr/>
          <a:lstStyle/>
          <a:p>
            <a:fld id="{0F73819E-773B-4A43-88EE-FC0AC92ECDF9}" type="slidenum">
              <a:rPr lang="sv-SE" smtClean="0"/>
              <a:t>94</a:t>
            </a:fld>
            <a:endParaRPr lang="sv-SE"/>
          </a:p>
        </p:txBody>
      </p:sp>
      <p:pic>
        <p:nvPicPr>
          <p:cNvPr id="8" name="Bildobjekt 7">
            <a:extLst>
              <a:ext uri="{FF2B5EF4-FFF2-40B4-BE49-F238E27FC236}">
                <a16:creationId xmlns:a16="http://schemas.microsoft.com/office/drawing/2014/main" id="{853F7AB5-D271-ED94-852C-EE27F3E55B83}"/>
              </a:ext>
            </a:extLst>
          </p:cNvPr>
          <p:cNvPicPr/>
          <p:nvPr/>
        </p:nvPicPr>
        <p:blipFill>
          <a:blip r:embed="rId2"/>
          <a:stretch>
            <a:fillRect/>
          </a:stretch>
        </p:blipFill>
        <p:spPr>
          <a:xfrm>
            <a:off x="491673" y="6530975"/>
            <a:ext cx="3308350" cy="203200"/>
          </a:xfrm>
          <a:prstGeom prst="rect">
            <a:avLst/>
          </a:prstGeom>
        </p:spPr>
      </p:pic>
      <p:pic>
        <p:nvPicPr>
          <p:cNvPr id="7" name="Bildobjekt 6">
            <a:extLst>
              <a:ext uri="{FF2B5EF4-FFF2-40B4-BE49-F238E27FC236}">
                <a16:creationId xmlns:a16="http://schemas.microsoft.com/office/drawing/2014/main" id="{5DB5B4C9-F08A-C0AE-22F1-0C381C4106B6}"/>
              </a:ext>
            </a:extLst>
          </p:cNvPr>
          <p:cNvPicPr/>
          <p:nvPr/>
        </p:nvPicPr>
        <p:blipFill>
          <a:blip r:embed="rId3"/>
          <a:stretch>
            <a:fillRect/>
          </a:stretch>
        </p:blipFill>
        <p:spPr>
          <a:xfrm>
            <a:off x="761035" y="301003"/>
            <a:ext cx="10471150" cy="552450"/>
          </a:xfrm>
          <a:prstGeom prst="rect">
            <a:avLst/>
          </a:prstGeom>
        </p:spPr>
      </p:pic>
      <p:sp>
        <p:nvSpPr>
          <p:cNvPr id="3" name="Rectangle 17">
            <a:extLst>
              <a:ext uri="{FF2B5EF4-FFF2-40B4-BE49-F238E27FC236}">
                <a16:creationId xmlns:a16="http://schemas.microsoft.com/office/drawing/2014/main" id="{D44ABA9C-192D-77C5-98A2-FAA4B7870068}"/>
              </a:ext>
            </a:extLst>
          </p:cNvPr>
          <p:cNvSpPr>
            <a:spLocks noChangeArrowheads="1"/>
          </p:cNvSpPr>
          <p:nvPr/>
        </p:nvSpPr>
        <p:spPr bwMode="auto">
          <a:xfrm>
            <a:off x="8998500" y="1173499"/>
            <a:ext cx="249371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212121"/>
                </a:solidFill>
                <a:effectLst/>
                <a:latin typeface="Arial" panose="020B0604020202020204" pitchFamily="34" charset="0"/>
              </a:rPr>
              <a:t>Andel som </a:t>
            </a:r>
            <a:r>
              <a:rPr lang="sv-SE" altLang="sv-SE" sz="1100" b="1" dirty="0">
                <a:solidFill>
                  <a:srgbClr val="212121"/>
                </a:solidFill>
              </a:rPr>
              <a:t>blivit utsatta</a:t>
            </a:r>
            <a:endParaRPr kumimoji="0" lang="sv-SE" altLang="sv-SE" sz="1100" b="1" i="0" u="none" strike="noStrike" cap="none" normalizeH="0" baseline="0" dirty="0">
              <a:ln>
                <a:noFill/>
              </a:ln>
              <a:solidFill>
                <a:srgbClr val="21212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sv-SE" altLang="sv-SE" sz="1000" dirty="0">
                <a:solidFill>
                  <a:srgbClr val="212121"/>
                </a:solidFill>
              </a:rPr>
              <a:t>Minst 1 gång</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pic>
        <p:nvPicPr>
          <p:cNvPr id="2" name="Bildobjekt 1">
            <a:extLst>
              <a:ext uri="{FF2B5EF4-FFF2-40B4-BE49-F238E27FC236}">
                <a16:creationId xmlns:a16="http://schemas.microsoft.com/office/drawing/2014/main" id="{EB27B774-FF08-B2E6-190B-79D3660E85FB}"/>
              </a:ext>
            </a:extLst>
          </p:cNvPr>
          <p:cNvPicPr/>
          <p:nvPr/>
        </p:nvPicPr>
        <p:blipFill>
          <a:blip r:embed="rId4"/>
          <a:stretch>
            <a:fillRect/>
          </a:stretch>
        </p:blipFill>
        <p:spPr>
          <a:xfrm>
            <a:off x="1352550" y="1525865"/>
            <a:ext cx="9486900" cy="4578350"/>
          </a:xfrm>
          <a:prstGeom prst="rect">
            <a:avLst/>
          </a:prstGeom>
        </p:spPr>
      </p:pic>
    </p:spTree>
    <p:extLst>
      <p:ext uri="{BB962C8B-B14F-4D97-AF65-F5344CB8AC3E}">
        <p14:creationId xmlns:p14="http://schemas.microsoft.com/office/powerpoint/2010/main" val="30051929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13D03-6E5F-6630-3C9F-3E4C75EE354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01EC600-A3C0-1A0F-7CB6-8DD5F691BEA4}"/>
              </a:ext>
            </a:extLst>
          </p:cNvPr>
          <p:cNvSpPr>
            <a:spLocks noGrp="1"/>
          </p:cNvSpPr>
          <p:nvPr>
            <p:ph type="sldNum" sz="quarter" idx="10"/>
          </p:nvPr>
        </p:nvSpPr>
        <p:spPr/>
        <p:txBody>
          <a:bodyPr/>
          <a:lstStyle/>
          <a:p>
            <a:fld id="{0F73819E-773B-4A43-88EE-FC0AC92ECDF9}" type="slidenum">
              <a:rPr lang="sv-SE" smtClean="0"/>
              <a:t>95</a:t>
            </a:fld>
            <a:endParaRPr lang="sv-SE"/>
          </a:p>
        </p:txBody>
      </p:sp>
      <p:pic>
        <p:nvPicPr>
          <p:cNvPr id="7" name="Bildobjekt 6">
            <a:extLst>
              <a:ext uri="{FF2B5EF4-FFF2-40B4-BE49-F238E27FC236}">
                <a16:creationId xmlns:a16="http://schemas.microsoft.com/office/drawing/2014/main" id="{7B3FFB24-72B0-ADC7-1793-A4219631EC82}"/>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A23AAE9B-7F24-BABA-49D0-01F5FF476880}"/>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3212507D-BD4A-5C69-3016-5ADFAEEF5DBC}"/>
              </a:ext>
            </a:extLst>
          </p:cNvPr>
          <p:cNvPicPr/>
          <p:nvPr/>
        </p:nvPicPr>
        <p:blipFill>
          <a:blip r:embed="rId4"/>
          <a:stretch>
            <a:fillRect/>
          </a:stretch>
        </p:blipFill>
        <p:spPr>
          <a:xfrm>
            <a:off x="761035" y="1238250"/>
            <a:ext cx="8356600" cy="4381500"/>
          </a:xfrm>
          <a:prstGeom prst="rect">
            <a:avLst/>
          </a:prstGeom>
        </p:spPr>
      </p:pic>
    </p:spTree>
    <p:extLst>
      <p:ext uri="{BB962C8B-B14F-4D97-AF65-F5344CB8AC3E}">
        <p14:creationId xmlns:p14="http://schemas.microsoft.com/office/powerpoint/2010/main" val="11668142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5616F-FA2C-69EF-1391-EE3B1F5A66C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B0DD124-2627-07A8-B75A-E44FE1F16A08}"/>
              </a:ext>
            </a:extLst>
          </p:cNvPr>
          <p:cNvSpPr>
            <a:spLocks noGrp="1"/>
          </p:cNvSpPr>
          <p:nvPr>
            <p:ph type="sldNum" sz="quarter" idx="10"/>
          </p:nvPr>
        </p:nvSpPr>
        <p:spPr/>
        <p:txBody>
          <a:bodyPr/>
          <a:lstStyle/>
          <a:p>
            <a:fld id="{0F73819E-773B-4A43-88EE-FC0AC92ECDF9}" type="slidenum">
              <a:rPr lang="sv-SE" smtClean="0"/>
              <a:t>96</a:t>
            </a:fld>
            <a:endParaRPr lang="sv-SE"/>
          </a:p>
        </p:txBody>
      </p:sp>
      <p:pic>
        <p:nvPicPr>
          <p:cNvPr id="7" name="Bildobjekt 6">
            <a:extLst>
              <a:ext uri="{FF2B5EF4-FFF2-40B4-BE49-F238E27FC236}">
                <a16:creationId xmlns:a16="http://schemas.microsoft.com/office/drawing/2014/main" id="{58C59D4A-4003-0411-EECD-4A4A0CDF5FC1}"/>
              </a:ext>
            </a:extLst>
          </p:cNvPr>
          <p:cNvPicPr/>
          <p:nvPr/>
        </p:nvPicPr>
        <p:blipFill>
          <a:blip r:embed="rId2"/>
          <a:stretch>
            <a:fillRect/>
          </a:stretch>
        </p:blipFill>
        <p:spPr>
          <a:xfrm>
            <a:off x="491673" y="6530975"/>
            <a:ext cx="3308350" cy="203200"/>
          </a:xfrm>
          <a:prstGeom prst="rect">
            <a:avLst/>
          </a:prstGeom>
        </p:spPr>
      </p:pic>
      <p:pic>
        <p:nvPicPr>
          <p:cNvPr id="3" name="Bildobjekt 2">
            <a:extLst>
              <a:ext uri="{FF2B5EF4-FFF2-40B4-BE49-F238E27FC236}">
                <a16:creationId xmlns:a16="http://schemas.microsoft.com/office/drawing/2014/main" id="{EB10F5CD-CE9C-1706-C45C-C27F9B970911}"/>
              </a:ext>
            </a:extLst>
          </p:cNvPr>
          <p:cNvPicPr/>
          <p:nvPr/>
        </p:nvPicPr>
        <p:blipFill>
          <a:blip r:embed="rId3"/>
          <a:stretch>
            <a:fillRect/>
          </a:stretch>
        </p:blipFill>
        <p:spPr>
          <a:xfrm>
            <a:off x="776288" y="1050925"/>
            <a:ext cx="8585200" cy="4991100"/>
          </a:xfrm>
          <a:prstGeom prst="rect">
            <a:avLst/>
          </a:prstGeom>
        </p:spPr>
      </p:pic>
      <p:pic>
        <p:nvPicPr>
          <p:cNvPr id="2" name="Bildobjekt 1">
            <a:extLst>
              <a:ext uri="{FF2B5EF4-FFF2-40B4-BE49-F238E27FC236}">
                <a16:creationId xmlns:a16="http://schemas.microsoft.com/office/drawing/2014/main" id="{F51C5C38-05A9-ABC7-BF15-A1DD065EDC15}"/>
              </a:ext>
            </a:extLst>
          </p:cNvPr>
          <p:cNvPicPr/>
          <p:nvPr/>
        </p:nvPicPr>
        <p:blipFill>
          <a:blip r:embed="rId4"/>
          <a:stretch>
            <a:fillRect/>
          </a:stretch>
        </p:blipFill>
        <p:spPr>
          <a:xfrm>
            <a:off x="761035" y="301003"/>
            <a:ext cx="10471150" cy="552450"/>
          </a:xfrm>
          <a:prstGeom prst="rect">
            <a:avLst/>
          </a:prstGeom>
        </p:spPr>
      </p:pic>
    </p:spTree>
    <p:extLst>
      <p:ext uri="{BB962C8B-B14F-4D97-AF65-F5344CB8AC3E}">
        <p14:creationId xmlns:p14="http://schemas.microsoft.com/office/powerpoint/2010/main" val="32780573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DA4F6-C90C-BE03-C071-50142C8BB550}"/>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6FC2B26D-5668-33D9-FB43-59139C49661D}"/>
              </a:ext>
            </a:extLst>
          </p:cNvPr>
          <p:cNvSpPr>
            <a:spLocks noGrp="1"/>
          </p:cNvSpPr>
          <p:nvPr>
            <p:ph type="sldNum" sz="quarter" idx="10"/>
          </p:nvPr>
        </p:nvSpPr>
        <p:spPr/>
        <p:txBody>
          <a:bodyPr/>
          <a:lstStyle/>
          <a:p>
            <a:fld id="{0F73819E-773B-4A43-88EE-FC0AC92ECDF9}" type="slidenum">
              <a:rPr lang="sv-SE" smtClean="0"/>
              <a:t>97</a:t>
            </a:fld>
            <a:endParaRPr lang="sv-SE"/>
          </a:p>
        </p:txBody>
      </p:sp>
      <p:pic>
        <p:nvPicPr>
          <p:cNvPr id="7" name="Bildobjekt 6">
            <a:extLst>
              <a:ext uri="{FF2B5EF4-FFF2-40B4-BE49-F238E27FC236}">
                <a16:creationId xmlns:a16="http://schemas.microsoft.com/office/drawing/2014/main" id="{E9EEE811-80F6-A701-3306-A212C738A58F}"/>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7E31B1AD-EE77-F5BF-BCAA-68C140E04970}"/>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E58EDB05-9ED5-F5F5-8534-8DA0C5AD4740}"/>
              </a:ext>
            </a:extLst>
          </p:cNvPr>
          <p:cNvPicPr/>
          <p:nvPr/>
        </p:nvPicPr>
        <p:blipFill>
          <a:blip r:embed="rId4"/>
          <a:stretch>
            <a:fillRect/>
          </a:stretch>
        </p:blipFill>
        <p:spPr>
          <a:xfrm>
            <a:off x="761035" y="1137271"/>
            <a:ext cx="8356600" cy="4381500"/>
          </a:xfrm>
          <a:prstGeom prst="rect">
            <a:avLst/>
          </a:prstGeom>
        </p:spPr>
      </p:pic>
    </p:spTree>
    <p:extLst>
      <p:ext uri="{BB962C8B-B14F-4D97-AF65-F5344CB8AC3E}">
        <p14:creationId xmlns:p14="http://schemas.microsoft.com/office/powerpoint/2010/main" val="17826046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B62DA-9330-780D-3EA5-FEC96C89F75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D846DF1-DAA0-9E5A-D21D-AF57D888C97E}"/>
              </a:ext>
            </a:extLst>
          </p:cNvPr>
          <p:cNvSpPr>
            <a:spLocks noGrp="1"/>
          </p:cNvSpPr>
          <p:nvPr>
            <p:ph type="sldNum" sz="quarter" idx="10"/>
          </p:nvPr>
        </p:nvSpPr>
        <p:spPr/>
        <p:txBody>
          <a:bodyPr/>
          <a:lstStyle/>
          <a:p>
            <a:fld id="{0F73819E-773B-4A43-88EE-FC0AC92ECDF9}" type="slidenum">
              <a:rPr lang="sv-SE" smtClean="0"/>
              <a:t>98</a:t>
            </a:fld>
            <a:endParaRPr lang="sv-SE"/>
          </a:p>
        </p:txBody>
      </p:sp>
      <p:pic>
        <p:nvPicPr>
          <p:cNvPr id="7" name="Bildobjekt 6">
            <a:extLst>
              <a:ext uri="{FF2B5EF4-FFF2-40B4-BE49-F238E27FC236}">
                <a16:creationId xmlns:a16="http://schemas.microsoft.com/office/drawing/2014/main" id="{BDF87AAD-9111-FFFC-40A2-F7915AC2AD01}"/>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EABC4A59-14FD-C73D-081E-D4AD57D7AE51}"/>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588087B6-6994-2D56-C4EE-B930D6EE5D98}"/>
              </a:ext>
            </a:extLst>
          </p:cNvPr>
          <p:cNvPicPr/>
          <p:nvPr/>
        </p:nvPicPr>
        <p:blipFill>
          <a:blip r:embed="rId4"/>
          <a:stretch>
            <a:fillRect/>
          </a:stretch>
        </p:blipFill>
        <p:spPr>
          <a:xfrm>
            <a:off x="776288" y="1141413"/>
            <a:ext cx="8585200" cy="4991100"/>
          </a:xfrm>
          <a:prstGeom prst="rect">
            <a:avLst/>
          </a:prstGeom>
        </p:spPr>
      </p:pic>
    </p:spTree>
    <p:extLst>
      <p:ext uri="{BB962C8B-B14F-4D97-AF65-F5344CB8AC3E}">
        <p14:creationId xmlns:p14="http://schemas.microsoft.com/office/powerpoint/2010/main" val="19837152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D3279-C57C-8CDC-520A-B406D73821E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B4D44CE-92A5-C369-45F3-74F5DF149F36}"/>
              </a:ext>
            </a:extLst>
          </p:cNvPr>
          <p:cNvSpPr>
            <a:spLocks noGrp="1"/>
          </p:cNvSpPr>
          <p:nvPr>
            <p:ph type="sldNum" sz="quarter" idx="10"/>
          </p:nvPr>
        </p:nvSpPr>
        <p:spPr/>
        <p:txBody>
          <a:bodyPr/>
          <a:lstStyle/>
          <a:p>
            <a:fld id="{0F73819E-773B-4A43-88EE-FC0AC92ECDF9}" type="slidenum">
              <a:rPr lang="sv-SE" smtClean="0"/>
              <a:t>99</a:t>
            </a:fld>
            <a:endParaRPr lang="sv-SE"/>
          </a:p>
        </p:txBody>
      </p:sp>
      <p:pic>
        <p:nvPicPr>
          <p:cNvPr id="7" name="Bildobjekt 6">
            <a:extLst>
              <a:ext uri="{FF2B5EF4-FFF2-40B4-BE49-F238E27FC236}">
                <a16:creationId xmlns:a16="http://schemas.microsoft.com/office/drawing/2014/main" id="{45A10EED-7E1D-E6A3-3766-979D2F09C832}"/>
              </a:ext>
            </a:extLst>
          </p:cNvPr>
          <p:cNvPicPr/>
          <p:nvPr/>
        </p:nvPicPr>
        <p:blipFill>
          <a:blip r:embed="rId2"/>
          <a:stretch>
            <a:fillRect/>
          </a:stretch>
        </p:blipFill>
        <p:spPr>
          <a:xfrm>
            <a:off x="491673" y="6530975"/>
            <a:ext cx="3308350" cy="203200"/>
          </a:xfrm>
          <a:prstGeom prst="rect">
            <a:avLst/>
          </a:prstGeom>
        </p:spPr>
      </p:pic>
      <p:pic>
        <p:nvPicPr>
          <p:cNvPr id="6" name="Bildobjekt 5">
            <a:extLst>
              <a:ext uri="{FF2B5EF4-FFF2-40B4-BE49-F238E27FC236}">
                <a16:creationId xmlns:a16="http://schemas.microsoft.com/office/drawing/2014/main" id="{6EEAC803-7523-C4F9-B8CF-1282777DE9B9}"/>
              </a:ext>
            </a:extLst>
          </p:cNvPr>
          <p:cNvPicPr/>
          <p:nvPr/>
        </p:nvPicPr>
        <p:blipFill>
          <a:blip r:embed="rId3"/>
          <a:stretch>
            <a:fillRect/>
          </a:stretch>
        </p:blipFill>
        <p:spPr>
          <a:xfrm>
            <a:off x="761035" y="301003"/>
            <a:ext cx="10471150" cy="552450"/>
          </a:xfrm>
          <a:prstGeom prst="rect">
            <a:avLst/>
          </a:prstGeom>
        </p:spPr>
      </p:pic>
      <p:pic>
        <p:nvPicPr>
          <p:cNvPr id="3" name="Bildobjekt 2">
            <a:extLst>
              <a:ext uri="{FF2B5EF4-FFF2-40B4-BE49-F238E27FC236}">
                <a16:creationId xmlns:a16="http://schemas.microsoft.com/office/drawing/2014/main" id="{9B8F03B0-DD80-992F-2725-E57B67D9F5AE}"/>
              </a:ext>
            </a:extLst>
          </p:cNvPr>
          <p:cNvPicPr/>
          <p:nvPr/>
        </p:nvPicPr>
        <p:blipFill>
          <a:blip r:embed="rId4"/>
          <a:stretch>
            <a:fillRect/>
          </a:stretch>
        </p:blipFill>
        <p:spPr>
          <a:xfrm>
            <a:off x="761035" y="1167089"/>
            <a:ext cx="8356600" cy="4381500"/>
          </a:xfrm>
          <a:prstGeom prst="rect">
            <a:avLst/>
          </a:prstGeom>
        </p:spPr>
      </p:pic>
    </p:spTree>
    <p:extLst>
      <p:ext uri="{BB962C8B-B14F-4D97-AF65-F5344CB8AC3E}">
        <p14:creationId xmlns:p14="http://schemas.microsoft.com/office/powerpoint/2010/main" val="2163559052"/>
      </p:ext>
    </p:extLst>
  </p:cSld>
  <p:clrMapOvr>
    <a:masterClrMapping/>
  </p:clrMapOvr>
</p:sld>
</file>

<file path=ppt/theme/theme1.xml><?xml version="1.0" encoding="utf-8"?>
<a:theme xmlns:a="http://schemas.openxmlformats.org/drawingml/2006/main" name="Origo PPT">
  <a:themeElements>
    <a:clrScheme name="Origo Group 2025">
      <a:dk1>
        <a:srgbClr val="000000"/>
      </a:dk1>
      <a:lt1>
        <a:sysClr val="window" lastClr="FFFFFF"/>
      </a:lt1>
      <a:dk2>
        <a:srgbClr val="777777"/>
      </a:dk2>
      <a:lt2>
        <a:srgbClr val="A4AEC6"/>
      </a:lt2>
      <a:accent1>
        <a:srgbClr val="4A5D8D"/>
      </a:accent1>
      <a:accent2>
        <a:srgbClr val="92E7E2"/>
      </a:accent2>
      <a:accent3>
        <a:srgbClr val="75B990"/>
      </a:accent3>
      <a:accent4>
        <a:srgbClr val="EBC771"/>
      </a:accent4>
      <a:accent5>
        <a:srgbClr val="C1646E"/>
      </a:accent5>
      <a:accent6>
        <a:srgbClr val="62476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Off-black">
      <a:srgbClr val="212121"/>
    </a:custClr>
    <a:custClr name="Off-white">
      <a:srgbClr val="F3FADD"/>
    </a:custClr>
    <a:custClr name="Isblå, tonad 20%">
      <a:srgbClr val="B6BED1"/>
    </a:custClr>
    <a:custClr>
      <a:srgbClr val="FFFFFF"/>
    </a:custClr>
    <a:custClr name="Blå, tonad 20%">
      <a:srgbClr val="6377AD"/>
    </a:custClr>
    <a:custClr name="Turkos, tonad 20%">
      <a:srgbClr val="A6ECE9"/>
    </a:custClr>
    <a:custClr name="Grön, tonad 20%">
      <a:srgbClr val="8FC7A6"/>
    </a:custClr>
    <a:custClr name="Gul, tonad 20%">
      <a:srgbClr val="EFD18D"/>
    </a:custClr>
    <a:custClr name="Röd, tonad 20%">
      <a:srgbClr val="CD838A"/>
    </a:custClr>
    <a:custClr name="Lila, tonad 20%">
      <a:srgbClr val="88638B"/>
    </a:custClr>
    <a:custClr name="Grey 1">
      <a:srgbClr val="8C8C8C"/>
    </a:custClr>
    <a:custClr name="Beige 1">
      <a:srgbClr val="EAE6DF"/>
    </a:custClr>
    <a:custClr name="Isblå, tonad 40%">
      <a:srgbClr val="C8CEDD"/>
    </a:custClr>
    <a:custClr>
      <a:srgbClr val="FFFFFF"/>
    </a:custClr>
    <a:custClr name="Blå, tonad 40%">
      <a:srgbClr val="8A99C1"/>
    </a:custClr>
    <a:custClr name="Turkos, tonad 40%">
      <a:srgbClr val="BDF0EE"/>
    </a:custClr>
    <a:custClr name="Grön, tonad 40%">
      <a:srgbClr val="ACD5BC"/>
    </a:custClr>
    <a:custClr name="Gul, tonad 40%">
      <a:srgbClr val="F3DDA9"/>
    </a:custClr>
    <a:custClr name="Röd, tonad 40%">
      <a:srgbClr val="DAA0A6"/>
    </a:custClr>
    <a:custClr name="Lila, tonad 40%">
      <a:srgbClr val="A888AA"/>
    </a:custClr>
    <a:custClr name="Grey 2">
      <a:srgbClr val="D1D1D1"/>
    </a:custClr>
    <a:custClr name="Beige 2">
      <a:srgbClr val="F5F3EF"/>
    </a:custClr>
    <a:custClr name="Isblå, tonad 20%">
      <a:srgbClr val="DBDFE8"/>
    </a:custClr>
    <a:custClr>
      <a:srgbClr val="FFFFFF"/>
    </a:custClr>
    <a:custClr name="Blå, tonad 20%">
      <a:srgbClr val="B1BBD6"/>
    </a:custClr>
    <a:custClr name="Turkos, tonad 20%">
      <a:srgbClr val="D1F5F3"/>
    </a:custClr>
    <a:custClr name="Grön, tonad 20%">
      <a:srgbClr val="C7E2D1"/>
    </a:custClr>
    <a:custClr name="Gul, tonad 20%">
      <a:srgbClr val="F7E8C6"/>
    </a:custClr>
    <a:custClr name="Röd, tonad 20%">
      <a:srgbClr val="E7C0C5"/>
    </a:custClr>
    <a:custClr name="Lila, tonad 20%">
      <a:srgbClr val="C5AFC7"/>
    </a:custClr>
    <a:custClr>
      <a:srgbClr val="FFFFFF"/>
    </a:custClr>
    <a:custClr>
      <a:srgbClr val="FFFFFF"/>
    </a:custClr>
    <a:custClr name="Isblå, tonad 80%">
      <a:srgbClr val="EDEFF3"/>
    </a:custClr>
    <a:custClr>
      <a:srgbClr val="FFFFFF"/>
    </a:custClr>
    <a:custClr name="Blå, tonad 80%">
      <a:srgbClr val="D8DDEB"/>
    </a:custClr>
    <a:custClr name="Turkos, tonad 80%">
      <a:srgbClr val="E9FAF9"/>
    </a:custClr>
    <a:custClr name="Grön, tonad 80%">
      <a:srgbClr val="E3F0E9"/>
    </a:custClr>
    <a:custClr name="Gul, tonad 80%">
      <a:srgbClr val="FBF3E1"/>
    </a:custClr>
    <a:custClr name="Röd, tonad 80%">
      <a:srgbClr val="F2DFE1"/>
    </a:custClr>
    <a:custClr name="Lila, tonad 80%">
      <a:srgbClr val="E1D8E2"/>
    </a:custClr>
  </a:custClrLst>
  <a:extLst>
    <a:ext uri="{05A4C25C-085E-4340-85A3-A5531E510DB2}">
      <thm15:themeFamily xmlns:thm15="http://schemas.microsoft.com/office/thememl/2012/main" name="03 Origo Rapportmall.potx" id="{370BD0E8-49AD-48AD-A7F9-CCE742FCC89D}" vid="{A8E97AFF-8ADB-44A6-883B-D2642F6025B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ed164e9-c72a-45e2-8714-c7468e7b28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C2FAE00A6114D428E3CE9A3274C9BDE" ma:contentTypeVersion="16" ma:contentTypeDescription="Skapa ett nytt dokument." ma:contentTypeScope="" ma:versionID="5c31561b53c0b3ce323ea3504310eb57">
  <xsd:schema xmlns:xsd="http://www.w3.org/2001/XMLSchema" xmlns:xs="http://www.w3.org/2001/XMLSchema" xmlns:p="http://schemas.microsoft.com/office/2006/metadata/properties" xmlns:ns3="81e45317-750c-488e-b067-435704b2488f" xmlns:ns4="5ed164e9-c72a-45e2-8714-c7468e7b283c" targetNamespace="http://schemas.microsoft.com/office/2006/metadata/properties" ma:root="true" ma:fieldsID="a3011dbf0a7f639a762abc9e3f7d9f43" ns3:_="" ns4:_="">
    <xsd:import namespace="81e45317-750c-488e-b067-435704b2488f"/>
    <xsd:import namespace="5ed164e9-c72a-45e2-8714-c7468e7b28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Location"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45317-750c-488e-b067-435704b2488f"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164e9-c72a-45e2-8714-c7468e7b283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28B1F5-B9FA-4C07-BBF3-C82A2E3AC7A4}">
  <ds:schemaRefs>
    <ds:schemaRef ds:uri="http://purl.org/dc/elements/1.1/"/>
    <ds:schemaRef ds:uri="5ed164e9-c72a-45e2-8714-c7468e7b283c"/>
    <ds:schemaRef ds:uri="http://www.w3.org/XML/1998/namespace"/>
    <ds:schemaRef ds:uri="http://schemas.microsoft.com/office/infopath/2007/PartnerControls"/>
    <ds:schemaRef ds:uri="http://schemas.openxmlformats.org/package/2006/metadata/core-properties"/>
    <ds:schemaRef ds:uri="81e45317-750c-488e-b067-435704b2488f"/>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E68964C0-9389-4976-A959-A3993E7CDD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e45317-750c-488e-b067-435704b2488f"/>
    <ds:schemaRef ds:uri="5ed164e9-c72a-45e2-8714-c7468e7b2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52E9CC-BEA1-40E4-A18C-46235AB6C9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03 Origo Rapportmall</Template>
  <TotalTime>0</TotalTime>
  <Words>619</Words>
  <Application>Microsoft Office PowerPoint</Application>
  <PresentationFormat>Bredbild</PresentationFormat>
  <Paragraphs>209</Paragraphs>
  <Slides>174</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174</vt:i4>
      </vt:variant>
    </vt:vector>
  </HeadingPairs>
  <TitlesOfParts>
    <vt:vector size="178" baseType="lpstr">
      <vt:lpstr>Aptos</vt:lpstr>
      <vt:lpstr>Arial</vt:lpstr>
      <vt:lpstr>Courier New</vt:lpstr>
      <vt:lpstr>Origo PPT</vt:lpstr>
      <vt:lpstr>Trygghetsundersökning region Nord 2025</vt:lpstr>
      <vt:lpstr>Talepunkter att reflektera över    </vt:lpstr>
      <vt:lpstr>Syfte och genomförande  Trygghetsundersökningen är en omfattande enkätstudie för Norrlands län. Frågorna handlar om otrygghet, oro för brott, upplevelser av ordningsstörningar, utsatthet för brott samt förtroende för den lokala polisen och kommunen.  Datainsamlingen har genomförts av Origo Group.  Undersökningen genomförs med webb- och postenkäter till ett slumpmässigt urval personer i åldrarna 16–85 som är mantalsskrivna Norrlands län. Påminnelser i form av brev, ytterligare postenkäter och via sms genomfördes. Förutom svenska kunde webbenkäten besvaras på engelska, arabiska, farsi, somali och dari.  I 2025 års undersökning bestod urvalet av 38 326 personer, varav 23 154 besvarade enkäten, vilket ger en svarsfrekvens på 61 procent.  </vt:lpstr>
      <vt:lpstr>Rapporten  Den här rapporten innehåller frågor från enkäten och resultaten presenteras genom olika diagram.  Rapportens struktur ser ut enligt följande: Syfte och genomförande Problem i området Utsatthet för brott Oro Anmälan om brott Bostadsområdet Kommunens agerande  I resultatredovisningen tillämpas flera sammanslagna svarsalternativ. För varje resultat specificeras hur respektive fråga är formulerad i enkäten och utifrån vilka svarsalternativ som resultaten presenteras.   </vt:lpstr>
      <vt:lpstr>PowerPoint-presentation</vt:lpstr>
      <vt:lpstr>   RESULTAT</vt:lpstr>
      <vt:lpstr>PROBLEM I OMRÅDET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UTSATTHET FÖR BROTT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ORO</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ANMÄLAN OM BROTT</vt:lpstr>
      <vt:lpstr>PowerPoint-presentation</vt:lpstr>
      <vt:lpstr>PowerPoint-presentation</vt:lpstr>
      <vt:lpstr>PowerPoint-presentation</vt:lpstr>
      <vt:lpstr>PowerPoint-presentation</vt:lpstr>
      <vt:lpstr>PowerPoint-presentation</vt:lpstr>
      <vt:lpstr>BOSTADSOMRÅDET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KOMMUNENS AGERANDE</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Brundin</dc:creator>
  <cp:lastModifiedBy>Nina Linnea Jacobsson</cp:lastModifiedBy>
  <cp:revision>155</cp:revision>
  <dcterms:created xsi:type="dcterms:W3CDTF">2025-11-24T08:38:25Z</dcterms:created>
  <dcterms:modified xsi:type="dcterms:W3CDTF">2026-02-09T11:46:51Z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0x0101000C2FAE00A6114D428E3CE9A3274C9BDE</vt:lpwstr>
  </property>
</Properties>
</file>