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7" r:id="rId4"/>
  </p:sldMasterIdLst>
  <p:notesMasterIdLst>
    <p:notesMasterId r:id="rId73"/>
  </p:notesMasterIdLst>
  <p:handoutMasterIdLst>
    <p:handoutMasterId r:id="rId74"/>
  </p:handoutMasterIdLst>
  <p:sldIdLst>
    <p:sldId id="256" r:id="rId5"/>
    <p:sldId id="329" r:id="rId6"/>
    <p:sldId id="332" r:id="rId7"/>
    <p:sldId id="335" r:id="rId8"/>
    <p:sldId id="450" r:id="rId9"/>
    <p:sldId id="513" r:id="rId10"/>
    <p:sldId id="338" r:id="rId11"/>
    <p:sldId id="341" r:id="rId12"/>
    <p:sldId id="514" r:id="rId13"/>
    <p:sldId id="344" r:id="rId14"/>
    <p:sldId id="515" r:id="rId15"/>
    <p:sldId id="347" r:id="rId16"/>
    <p:sldId id="516" r:id="rId17"/>
    <p:sldId id="350" r:id="rId18"/>
    <p:sldId id="517" r:id="rId19"/>
    <p:sldId id="353" r:id="rId20"/>
    <p:sldId id="518" r:id="rId21"/>
    <p:sldId id="356" r:id="rId22"/>
    <p:sldId id="519" r:id="rId23"/>
    <p:sldId id="359" r:id="rId24"/>
    <p:sldId id="520" r:id="rId25"/>
    <p:sldId id="362" r:id="rId26"/>
    <p:sldId id="521" r:id="rId27"/>
    <p:sldId id="365" r:id="rId28"/>
    <p:sldId id="522" r:id="rId29"/>
    <p:sldId id="368" r:id="rId30"/>
    <p:sldId id="523" r:id="rId31"/>
    <p:sldId id="371" r:id="rId32"/>
    <p:sldId id="374" r:id="rId33"/>
    <p:sldId id="377" r:id="rId34"/>
    <p:sldId id="380" r:id="rId35"/>
    <p:sldId id="524" r:id="rId36"/>
    <p:sldId id="383" r:id="rId37"/>
    <p:sldId id="386" r:id="rId38"/>
    <p:sldId id="525" r:id="rId39"/>
    <p:sldId id="389" r:id="rId40"/>
    <p:sldId id="392" r:id="rId41"/>
    <p:sldId id="526" r:id="rId42"/>
    <p:sldId id="395" r:id="rId43"/>
    <p:sldId id="398" r:id="rId44"/>
    <p:sldId id="527" r:id="rId45"/>
    <p:sldId id="401" r:id="rId46"/>
    <p:sldId id="404" r:id="rId47"/>
    <p:sldId id="528" r:id="rId48"/>
    <p:sldId id="407" r:id="rId49"/>
    <p:sldId id="410" r:id="rId50"/>
    <p:sldId id="529" r:id="rId51"/>
    <p:sldId id="413" r:id="rId52"/>
    <p:sldId id="416" r:id="rId53"/>
    <p:sldId id="530" r:id="rId54"/>
    <p:sldId id="419" r:id="rId55"/>
    <p:sldId id="422" r:id="rId56"/>
    <p:sldId id="531" r:id="rId57"/>
    <p:sldId id="425" r:id="rId58"/>
    <p:sldId id="428" r:id="rId59"/>
    <p:sldId id="431" r:id="rId60"/>
    <p:sldId id="464" r:id="rId61"/>
    <p:sldId id="434" r:id="rId62"/>
    <p:sldId id="473" r:id="rId63"/>
    <p:sldId id="437" r:id="rId64"/>
    <p:sldId id="482" r:id="rId65"/>
    <p:sldId id="440" r:id="rId66"/>
    <p:sldId id="491" r:id="rId67"/>
    <p:sldId id="443" r:id="rId68"/>
    <p:sldId id="446" r:id="rId69"/>
    <p:sldId id="503" r:id="rId70"/>
    <p:sldId id="449" r:id="rId71"/>
    <p:sldId id="512" r:id="rId72"/>
  </p:sldIdLst>
  <p:sldSz cx="9144000" cy="5143500" type="screen16x9"/>
  <p:notesSz cx="6858000" cy="9144000"/>
  <p:custDataLst>
    <p:tags r:id="rId75"/>
  </p:custDataLst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4">
          <p15:clr>
            <a:srgbClr val="A4A3A4"/>
          </p15:clr>
        </p15:guide>
        <p15:guide id="2" pos="2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res Sjölin" initials="TS" lastIdx="0" clrIdx="0">
    <p:extLst>
      <p:ext uri="{19B8F6BF-5375-455C-9EA6-DF929625EA0E}">
        <p15:presenceInfo xmlns:p15="http://schemas.microsoft.com/office/powerpoint/2012/main" userId="S::Theres.Sjolin@origogroup.com::7a8bbdf9-e6f8-4ca4-ac99-391d6882ae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CB4D8-DB02-4DC6-A0A2-4F2EBAE1DC9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37" autoAdjust="0"/>
  </p:normalViewPr>
  <p:slideViewPr>
    <p:cSldViewPr snapToGrid="0" snapToObjects="1" showGuides="1">
      <p:cViewPr varScale="1">
        <p:scale>
          <a:sx n="141" d="100"/>
          <a:sy n="141" d="100"/>
        </p:scale>
        <p:origin x="642" y="120"/>
      </p:cViewPr>
      <p:guideLst>
        <p:guide orient="horz" pos="1514"/>
        <p:guide pos="2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8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564E8-2DAA-9D4A-8CA9-52BC9ADC754C}" type="datetimeFigureOut">
              <a:rPr lang="sv-SE" smtClean="0"/>
              <a:t>2025-09-12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0C59C-18BC-024C-A299-A865F2532DE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67100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5F231-4156-C04E-BE2B-1C8D650CB271}" type="datetimeFigureOut">
              <a:rPr lang="sv-SE" smtClean="0"/>
              <a:t>2025-09-12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3EFBC-DFEB-4449-86E5-2B2FB3796C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5147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rapport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 1">
            <a:extLst>
              <a:ext uri="{FF2B5EF4-FFF2-40B4-BE49-F238E27FC236}">
                <a16:creationId xmlns:a16="http://schemas.microsoft.com/office/drawing/2014/main" id="{9D46DF42-0B31-40B3-A118-2C53455F1F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Klicka på ikonen för att lägga till en bild i Fotografisk stil 2 (inverterat O – centrerat)</a:t>
            </a:r>
          </a:p>
        </p:txBody>
      </p:sp>
      <p:sp>
        <p:nvSpPr>
          <p:cNvPr id="13" name="Underrubrik 1"/>
          <p:cNvSpPr>
            <a:spLocks noGrp="1"/>
          </p:cNvSpPr>
          <p:nvPr>
            <p:ph type="body" idx="1" hasCustomPrompt="1"/>
          </p:nvPr>
        </p:nvSpPr>
        <p:spPr>
          <a:xfrm>
            <a:off x="2438400" y="3009900"/>
            <a:ext cx="4265744" cy="37528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None/>
              <a:defRPr lang="sv-SE" sz="800" b="1" kern="0" cap="all" spc="200" baseline="0" smtClean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format på bakgrundstexten</a:t>
            </a:r>
          </a:p>
        </p:txBody>
      </p:sp>
      <p:sp>
        <p:nvSpPr>
          <p:cNvPr id="12" name="Rubrik"/>
          <p:cNvSpPr>
            <a:spLocks noGrp="1"/>
          </p:cNvSpPr>
          <p:nvPr>
            <p:ph type="title"/>
          </p:nvPr>
        </p:nvSpPr>
        <p:spPr>
          <a:xfrm>
            <a:off x="2439127" y="2105420"/>
            <a:ext cx="4265744" cy="7262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fontAlgn="base" hangingPunct="1">
              <a:spcBef>
                <a:spcPts val="1000"/>
              </a:spcBef>
              <a:spcAft>
                <a:spcPts val="1000"/>
              </a:spcAft>
              <a:buFont typeface="Arial"/>
              <a:buNone/>
              <a:defRPr lang="sv-SE" sz="3200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94879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rubrik, 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nummer">
            <a:extLst>
              <a:ext uri="{FF2B5EF4-FFF2-40B4-BE49-F238E27FC236}">
                <a16:creationId xmlns:a16="http://schemas.microsoft.com/office/drawing/2014/main" id="{1D0FB6E8-4013-4817-A360-23929DFED15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2" name="Sidfot">
            <a:extLst>
              <a:ext uri="{FF2B5EF4-FFF2-40B4-BE49-F238E27FC236}">
                <a16:creationId xmlns:a16="http://schemas.microsoft.com/office/drawing/2014/main" id="{4BE1501E-5F9D-4F34-AE4A-E447643393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12F92EEA-F31B-41FD-BF08-FD9B7AA562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199" y="2173200"/>
            <a:ext cx="5003999" cy="23861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8" name="Underrubrik 1">
            <a:extLst>
              <a:ext uri="{FF2B5EF4-FFF2-40B4-BE49-F238E27FC236}">
                <a16:creationId xmlns:a16="http://schemas.microsoft.com/office/drawing/2014/main" id="{8AEC6E39-5380-42ED-8A07-A89121A13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1079500"/>
            <a:ext cx="6570000" cy="100800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sv-SE">
                <a:solidFill>
                  <a:schemeClr val="accent2"/>
                </a:solidFill>
              </a:defRPr>
            </a:lvl1pPr>
          </a:lstStyle>
          <a:p>
            <a:pPr marL="0" lvl="0"/>
            <a:r>
              <a:rPr lang="sv-SE"/>
              <a:t>Mellanrubrik 1 rad</a:t>
            </a:r>
          </a:p>
        </p:txBody>
      </p:sp>
      <p:sp>
        <p:nvSpPr>
          <p:cNvPr id="12" name="Rubrik">
            <a:extLst>
              <a:ext uri="{FF2B5EF4-FFF2-40B4-BE49-F238E27FC236}">
                <a16:creationId xmlns:a16="http://schemas.microsoft.com/office/drawing/2014/main" id="{7B7F95B8-DA24-452E-997C-A055E8A3C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08000"/>
            <a:ext cx="6530400" cy="5112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lang="sv-SE" b="1" kern="0" cap="all" spc="16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>
              <a:spcBef>
                <a:spcPct val="0"/>
              </a:spcBef>
            </a:pPr>
            <a:r>
              <a:rPr lang="sv-SE"/>
              <a:t>Överrubrik (Rubrikruta)</a:t>
            </a:r>
          </a:p>
        </p:txBody>
      </p:sp>
    </p:spTree>
    <p:extLst>
      <p:ext uri="{BB962C8B-B14F-4D97-AF65-F5344CB8AC3E}">
        <p14:creationId xmlns:p14="http://schemas.microsoft.com/office/powerpoint/2010/main" val="260202763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ningsrubrik, 1 ruta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nummer">
            <a:extLst>
              <a:ext uri="{FF2B5EF4-FFF2-40B4-BE49-F238E27FC236}">
                <a16:creationId xmlns:a16="http://schemas.microsoft.com/office/drawing/2014/main" id="{D86ACE80-384F-4B1D-AE65-EB8AE4EDBBF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5" name="Sidfot">
            <a:extLst>
              <a:ext uri="{FF2B5EF4-FFF2-40B4-BE49-F238E27FC236}">
                <a16:creationId xmlns:a16="http://schemas.microsoft.com/office/drawing/2014/main" id="{1C1E8E9B-083D-4EB9-8DC8-F8E79734B1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>
            <a:noAutofit/>
          </a:bodyPr>
          <a:lstStyle/>
          <a:p>
            <a:endParaRPr lang="sv-SE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D9104BB8-195B-4C37-B77C-0E5DFB4CFE6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7198" y="2011679"/>
            <a:ext cx="6570002" cy="2712720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3" name="Underrubrik 1">
            <a:extLst>
              <a:ext uri="{FF2B5EF4-FFF2-40B4-BE49-F238E27FC236}">
                <a16:creationId xmlns:a16="http://schemas.microsoft.com/office/drawing/2014/main" id="{70A02B6F-8FBD-4029-A5A3-B10D7900D6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230874"/>
            <a:ext cx="6530400" cy="731276"/>
          </a:xfrm>
        </p:spPr>
        <p:txBody>
          <a:bodyPr>
            <a:noAutofit/>
          </a:bodyPr>
          <a:lstStyle>
            <a:lvl1pPr>
              <a:defRPr lang="sv-SE"/>
            </a:lvl1pPr>
          </a:lstStyle>
          <a:p>
            <a:pPr lvl="0"/>
            <a:r>
              <a:rPr lang="sv-SE"/>
              <a:t>Text/Ingress</a:t>
            </a:r>
          </a:p>
        </p:txBody>
      </p:sp>
      <p:sp>
        <p:nvSpPr>
          <p:cNvPr id="16" name="Rubrik">
            <a:extLst>
              <a:ext uri="{FF2B5EF4-FFF2-40B4-BE49-F238E27FC236}">
                <a16:creationId xmlns:a16="http://schemas.microsoft.com/office/drawing/2014/main" id="{50ECD09F-3FDC-4EAD-A9F6-F7D3AE3EC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70000" cy="450000"/>
          </a:xfrm>
        </p:spPr>
        <p:txBody>
          <a:bodyPr/>
          <a:lstStyle>
            <a:lvl1pPr>
              <a:defRPr lang="sv-SE" sz="2200" spc="0"/>
            </a:lvl1pPr>
          </a:lstStyle>
          <a:p>
            <a:r>
              <a:rPr lang="sv-SE"/>
              <a:t>Tidningsrubrik light</a:t>
            </a:r>
          </a:p>
        </p:txBody>
      </p:sp>
    </p:spTree>
    <p:extLst>
      <p:ext uri="{BB962C8B-B14F-4D97-AF65-F5344CB8AC3E}">
        <p14:creationId xmlns:p14="http://schemas.microsoft.com/office/powerpoint/2010/main" val="39271404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ningsrubrik 1 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nummer">
            <a:extLst>
              <a:ext uri="{FF2B5EF4-FFF2-40B4-BE49-F238E27FC236}">
                <a16:creationId xmlns:a16="http://schemas.microsoft.com/office/drawing/2014/main" id="{EFA6F017-C0B7-470C-968D-909303371A5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4" name="Sidfot">
            <a:extLst>
              <a:ext uri="{FF2B5EF4-FFF2-40B4-BE49-F238E27FC236}">
                <a16:creationId xmlns:a16="http://schemas.microsoft.com/office/drawing/2014/main" id="{22E45488-C2A0-4BA0-B39B-D7F4D14CD8E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/>
          <a:p>
            <a:endParaRPr lang="sv-SE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1E2865D5-2772-4FC6-B85C-C7B64DB2ABC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049" y="1239966"/>
            <a:ext cx="3966323" cy="3319334"/>
          </a:xfrm>
        </p:spPr>
        <p:txBody>
          <a:bodyPr/>
          <a:lstStyle/>
          <a:p>
            <a:pPr lvl="0"/>
            <a:r>
              <a:rPr lang="sv-SE"/>
              <a:t>Tabell/figur/text</a:t>
            </a: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7CE0F654-606D-4BCD-B15F-702A6823C5E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7198" y="1239967"/>
            <a:ext cx="3966323" cy="3319334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8" name="Rubrik">
            <a:extLst>
              <a:ext uri="{FF2B5EF4-FFF2-40B4-BE49-F238E27FC236}">
                <a16:creationId xmlns:a16="http://schemas.microsoft.com/office/drawing/2014/main" id="{27F1C8C8-6CED-4CC7-89EC-E13F41F2B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30400" cy="450000"/>
          </a:xfrm>
        </p:spPr>
        <p:txBody>
          <a:bodyPr/>
          <a:lstStyle>
            <a:lvl1pPr>
              <a:defRPr lang="sv-SE" sz="2200" spc="0"/>
            </a:lvl1pPr>
          </a:lstStyle>
          <a:p>
            <a:r>
              <a:rPr lang="sv-SE"/>
              <a:t>Tidningsrubrik light</a:t>
            </a:r>
          </a:p>
        </p:txBody>
      </p:sp>
    </p:spTree>
    <p:extLst>
      <p:ext uri="{BB962C8B-B14F-4D97-AF65-F5344CB8AC3E}">
        <p14:creationId xmlns:p14="http://schemas.microsoft.com/office/powerpoint/2010/main" val="11668363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ningsrubrik 2 r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nummer">
            <a:extLst>
              <a:ext uri="{FF2B5EF4-FFF2-40B4-BE49-F238E27FC236}">
                <a16:creationId xmlns:a16="http://schemas.microsoft.com/office/drawing/2014/main" id="{CE68E06A-6E96-4E87-BDC0-7456BEDFF4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5" name="Sidfot">
            <a:extLst>
              <a:ext uri="{FF2B5EF4-FFF2-40B4-BE49-F238E27FC236}">
                <a16:creationId xmlns:a16="http://schemas.microsoft.com/office/drawing/2014/main" id="{FE11BFE9-4780-4286-A3E9-7ADCEBBE9F0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/>
          <a:p>
            <a:endParaRPr lang="sv-SE"/>
          </a:p>
        </p:txBody>
      </p:sp>
      <p:sp>
        <p:nvSpPr>
          <p:cNvPr id="23" name="Rubrik">
            <a:extLst>
              <a:ext uri="{FF2B5EF4-FFF2-40B4-BE49-F238E27FC236}">
                <a16:creationId xmlns:a16="http://schemas.microsoft.com/office/drawing/2014/main" id="{65CDECB4-D031-4B6D-8652-00D37969E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30400" cy="784860"/>
          </a:xfrm>
        </p:spPr>
        <p:txBody>
          <a:bodyPr/>
          <a:lstStyle>
            <a:lvl1pPr>
              <a:defRPr lang="sv-SE" sz="2200" spc="0"/>
            </a:lvl1pPr>
          </a:lstStyle>
          <a:p>
            <a:r>
              <a:rPr lang="sv-SE"/>
              <a:t>Tidningsrubrik light </a:t>
            </a:r>
            <a:br>
              <a:rPr lang="sv-SE"/>
            </a:br>
            <a:r>
              <a:rPr lang="sv-SE"/>
              <a:t>2 rader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4057A82C-E372-4E0D-8097-F38DAEB1404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049" y="1541416"/>
            <a:ext cx="3966323" cy="3017884"/>
          </a:xfrm>
        </p:spPr>
        <p:txBody>
          <a:bodyPr/>
          <a:lstStyle/>
          <a:p>
            <a:pPr lvl="0"/>
            <a:r>
              <a:rPr lang="sv-SE"/>
              <a:t>Tabell/figur/text</a:t>
            </a: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F5C436C3-FD5E-49F4-94C4-2F90A12D58E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7198" y="1541417"/>
            <a:ext cx="3966323" cy="3017884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Tabell/figur/text</a:t>
            </a:r>
          </a:p>
        </p:txBody>
      </p:sp>
    </p:spTree>
    <p:extLst>
      <p:ext uri="{BB962C8B-B14F-4D97-AF65-F5344CB8AC3E}">
        <p14:creationId xmlns:p14="http://schemas.microsoft.com/office/powerpoint/2010/main" val="28239860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ningsrubrik, tabell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nummer">
            <a:extLst>
              <a:ext uri="{FF2B5EF4-FFF2-40B4-BE49-F238E27FC236}">
                <a16:creationId xmlns:a16="http://schemas.microsoft.com/office/drawing/2014/main" id="{EFA6F017-C0B7-470C-968D-909303371A5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4" name="Sidfot">
            <a:extLst>
              <a:ext uri="{FF2B5EF4-FFF2-40B4-BE49-F238E27FC236}">
                <a16:creationId xmlns:a16="http://schemas.microsoft.com/office/drawing/2014/main" id="{22E45488-C2A0-4BA0-B39B-D7F4D14CD8E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/>
          <a:p>
            <a:endParaRPr lang="sv-SE"/>
          </a:p>
        </p:txBody>
      </p:sp>
      <p:sp>
        <p:nvSpPr>
          <p:cNvPr id="19" name="Text 6">
            <a:extLst>
              <a:ext uri="{FF2B5EF4-FFF2-40B4-BE49-F238E27FC236}">
                <a16:creationId xmlns:a16="http://schemas.microsoft.com/office/drawing/2014/main" id="{37A71339-E73F-4ED6-AF11-55CBFD835DC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046522" y="3026530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8365512B-58B2-4A24-86FE-118A4B045B9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251861" y="3026530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24609C24-3B43-4440-AF7A-F593388D885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57200" y="3026530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733BF0DF-23E7-4BEF-AA38-3CF4A5D3EF8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46522" y="1239966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929F900D-0EC1-4150-A27D-25D098393F9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251861" y="1239966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5625F7D3-45ED-4596-8700-994A29EF02C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7200" y="1239966"/>
            <a:ext cx="2668853" cy="1692000"/>
          </a:xfrm>
        </p:spPr>
        <p:txBody>
          <a:bodyPr>
            <a:noAutofit/>
          </a:bodyPr>
          <a:lstStyle>
            <a:lvl1pPr>
              <a:defRPr sz="1050"/>
            </a:lvl1pPr>
          </a:lstStyle>
          <a:p>
            <a:pPr lvl="0"/>
            <a:r>
              <a:rPr lang="sv-SE"/>
              <a:t>Tabell/figur/text</a:t>
            </a:r>
          </a:p>
        </p:txBody>
      </p:sp>
      <p:sp>
        <p:nvSpPr>
          <p:cNvPr id="8" name="Rubrik">
            <a:extLst>
              <a:ext uri="{FF2B5EF4-FFF2-40B4-BE49-F238E27FC236}">
                <a16:creationId xmlns:a16="http://schemas.microsoft.com/office/drawing/2014/main" id="{27F1C8C8-6CED-4CC7-89EC-E13F41F2B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30400" cy="450000"/>
          </a:xfrm>
        </p:spPr>
        <p:txBody>
          <a:bodyPr/>
          <a:lstStyle>
            <a:lvl1pPr>
              <a:defRPr lang="sv-SE" sz="2200" spc="0"/>
            </a:lvl1pPr>
          </a:lstStyle>
          <a:p>
            <a:r>
              <a:rPr lang="sv-SE"/>
              <a:t>Tidningsrubrik light</a:t>
            </a:r>
          </a:p>
        </p:txBody>
      </p:sp>
    </p:spTree>
    <p:extLst>
      <p:ext uri="{BB962C8B-B14F-4D97-AF65-F5344CB8AC3E}">
        <p14:creationId xmlns:p14="http://schemas.microsoft.com/office/powerpoint/2010/main" val="4861938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nummer">
            <a:extLst>
              <a:ext uri="{FF2B5EF4-FFF2-40B4-BE49-F238E27FC236}">
                <a16:creationId xmlns:a16="http://schemas.microsoft.com/office/drawing/2014/main" id="{66463AD4-86EC-4253-9081-8BD573C8FE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3" name="Sidfot">
            <a:extLst>
              <a:ext uri="{FF2B5EF4-FFF2-40B4-BE49-F238E27FC236}">
                <a16:creationId xmlns:a16="http://schemas.microsoft.com/office/drawing/2014/main" id="{D0B1DF18-5F15-4B51-A4BA-5235D303E5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52125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er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nummer">
            <a:extLst>
              <a:ext uri="{FF2B5EF4-FFF2-40B4-BE49-F238E27FC236}">
                <a16:creationId xmlns:a16="http://schemas.microsoft.com/office/drawing/2014/main" id="{67CD8B37-F37F-40A7-AD1B-153EB5A183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3" name="Sidfot">
            <a:extLst>
              <a:ext uri="{FF2B5EF4-FFF2-40B4-BE49-F238E27FC236}">
                <a16:creationId xmlns:a16="http://schemas.microsoft.com/office/drawing/2014/main" id="{97045ACB-B6B0-4D16-A684-4F6FDCAFA6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E9F6CAE7-1C23-4CFE-99AF-3E3458B8FD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0310" y="3219450"/>
            <a:ext cx="2736555" cy="1329894"/>
          </a:xfrm>
        </p:spPr>
        <p:txBody>
          <a:bodyPr/>
          <a:lstStyle>
            <a:lvl1pPr algn="ctr"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Text/beskrivning</a:t>
            </a:r>
          </a:p>
        </p:txBody>
      </p:sp>
      <p:sp>
        <p:nvSpPr>
          <p:cNvPr id="20" name="Underrubrik 3">
            <a:extLst>
              <a:ext uri="{FF2B5EF4-FFF2-40B4-BE49-F238E27FC236}">
                <a16:creationId xmlns:a16="http://schemas.microsoft.com/office/drawing/2014/main" id="{2190BE62-0C03-4BD8-902E-4540F41D5D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09787" y="1317711"/>
            <a:ext cx="1677600" cy="1677600"/>
          </a:xfrm>
          <a:prstGeom prst="ellipse">
            <a:avLst/>
          </a:prstGeom>
          <a:ln w="2222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0" tIns="0" rIns="0" bIns="0" anchor="ctr"/>
          <a:lstStyle>
            <a:lvl1pPr algn="ctr">
              <a:defRPr sz="1100" b="1" cap="all" spc="20" baseline="0">
                <a:latin typeface="+mn-lt"/>
                <a:ea typeface="Roboto Bold" panose="02000000000000000000" pitchFamily="2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156F4025-32B3-48CC-8CAB-2DC981B36C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0925" y="3219449"/>
            <a:ext cx="2736555" cy="1329894"/>
          </a:xfrm>
        </p:spPr>
        <p:txBody>
          <a:bodyPr/>
          <a:lstStyle>
            <a:lvl1pPr algn="ctr"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Text/beskrivning</a:t>
            </a:r>
          </a:p>
        </p:txBody>
      </p:sp>
      <p:sp>
        <p:nvSpPr>
          <p:cNvPr id="19" name="Underrubrik 2">
            <a:extLst>
              <a:ext uri="{FF2B5EF4-FFF2-40B4-BE49-F238E27FC236}">
                <a16:creationId xmlns:a16="http://schemas.microsoft.com/office/drawing/2014/main" id="{6E0F5E72-D991-4591-8B53-1A4657241A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30402" y="1317712"/>
            <a:ext cx="1677600" cy="1677600"/>
          </a:xfrm>
          <a:prstGeom prst="ellipse">
            <a:avLst/>
          </a:prstGeom>
          <a:ln w="2222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lIns="0" tIns="0" rIns="0" bIns="0" anchor="ctr"/>
          <a:lstStyle>
            <a:lvl1pPr algn="ctr">
              <a:defRPr sz="1100" b="1" cap="all" spc="20" baseline="0">
                <a:latin typeface="+mn-lt"/>
                <a:ea typeface="Roboto Bold" panose="02000000000000000000" pitchFamily="2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AED9F0FE-EC2B-470D-A88F-4990931A78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540" y="3219450"/>
            <a:ext cx="2736555" cy="1329894"/>
          </a:xfrm>
        </p:spPr>
        <p:txBody>
          <a:bodyPr/>
          <a:lstStyle>
            <a:lvl1pPr algn="ctr"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Text/beskrivning</a:t>
            </a:r>
          </a:p>
        </p:txBody>
      </p:sp>
      <p:sp>
        <p:nvSpPr>
          <p:cNvPr id="6" name="Underrubrik 1">
            <a:extLst>
              <a:ext uri="{FF2B5EF4-FFF2-40B4-BE49-F238E27FC236}">
                <a16:creationId xmlns:a16="http://schemas.microsoft.com/office/drawing/2014/main" id="{7B9E9639-DB75-41E4-8537-6FF7341FD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3017" y="1317712"/>
            <a:ext cx="1677600" cy="1677600"/>
          </a:xfrm>
          <a:prstGeom prst="ellipse">
            <a:avLst/>
          </a:prstGeom>
          <a:ln w="2222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0" tIns="0" rIns="0" bIns="0" anchor="ctr"/>
          <a:lstStyle>
            <a:lvl1pPr algn="ctr">
              <a:defRPr sz="1100" b="1" cap="all" spc="20" baseline="0">
                <a:latin typeface="+mn-lt"/>
                <a:ea typeface="Roboto Bold" panose="02000000000000000000" pitchFamily="2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6792122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ag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nummer">
            <a:extLst>
              <a:ext uri="{FF2B5EF4-FFF2-40B4-BE49-F238E27FC236}">
                <a16:creationId xmlns:a16="http://schemas.microsoft.com/office/drawing/2014/main" id="{2E56692F-7B72-42C1-8BFA-99A6BD7A1A9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7676534" y="4767263"/>
            <a:ext cx="976625" cy="274637"/>
          </a:xfrm>
        </p:spPr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Sidfot">
            <a:extLst>
              <a:ext uri="{FF2B5EF4-FFF2-40B4-BE49-F238E27FC236}">
                <a16:creationId xmlns:a16="http://schemas.microsoft.com/office/drawing/2014/main" id="{0477FD56-C21F-46FB-85DB-41F7D3DAE22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23560" y="4767263"/>
            <a:ext cx="7134988" cy="274637"/>
          </a:xfrm>
        </p:spPr>
        <p:txBody>
          <a:bodyPr>
            <a:noAutofit/>
          </a:bodyPr>
          <a:lstStyle/>
          <a:p>
            <a:endParaRPr lang="sv-SE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608D373E-A872-43CD-81F9-5DB77B989CD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62084" y="1068559"/>
            <a:ext cx="2261403" cy="3589631"/>
          </a:xfrm>
        </p:spPr>
        <p:txBody>
          <a:bodyPr/>
          <a:lstStyle>
            <a:lvl1pPr>
              <a:spcAft>
                <a:spcPts val="500"/>
              </a:spcAft>
              <a:defRPr sz="800"/>
            </a:lvl1pPr>
            <a:lvl2pPr>
              <a:spcAft>
                <a:spcPts val="500"/>
              </a:spcAft>
              <a:defRPr sz="800"/>
            </a:lvl2pPr>
            <a:lvl3pPr>
              <a:spcAft>
                <a:spcPts val="250"/>
              </a:spcAft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A61E2BDB-CE69-4E58-9148-74E906E8D71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7200" y="1098954"/>
            <a:ext cx="5005388" cy="3518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8" name="Underrubrik 1">
            <a:extLst>
              <a:ext uri="{FF2B5EF4-FFF2-40B4-BE49-F238E27FC236}">
                <a16:creationId xmlns:a16="http://schemas.microsoft.com/office/drawing/2014/main" id="{3D931394-48FF-42C4-8E41-BC52FD1476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2086" y="485310"/>
            <a:ext cx="2261401" cy="641662"/>
          </a:xfrm>
        </p:spPr>
        <p:txBody>
          <a:bodyPr anchor="b">
            <a:noAutofit/>
          </a:bodyPr>
          <a:lstStyle>
            <a:lvl1pPr>
              <a:spcBef>
                <a:spcPct val="0"/>
              </a:spcBef>
              <a:spcAft>
                <a:spcPct val="0"/>
              </a:spcAft>
              <a:defRPr lang="sv-SE" sz="800" b="1" spc="20" baseline="0">
                <a:latin typeface="+mj-lt"/>
                <a:ea typeface="Roboto Bold" panose="02000000000000000000" pitchFamily="2" charset="0"/>
              </a:defRPr>
            </a:lvl1pPr>
          </a:lstStyle>
          <a:p>
            <a:pPr lvl="0"/>
            <a:r>
              <a:rPr lang="sv-SE"/>
              <a:t>Spaltrubrik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5" y="485309"/>
            <a:ext cx="5004673" cy="570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sv-SE" sz="1200" b="1" kern="0" cap="all" spc="160">
                <a:solidFill>
                  <a:schemeClr val="tx2"/>
                </a:solidFill>
                <a:ea typeface="Roboto Slab Bold" pitchFamily="2" charset="0"/>
                <a:cs typeface="Roboto Slab Bold" pitchFamily="2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/>
              <a:tabLst>
                <a:tab pos="2873375" algn="l"/>
              </a:tabLst>
            </a:pPr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6319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0" y="2989530"/>
            <a:ext cx="9143999" cy="37528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200"/>
              </a:spcBef>
              <a:spcAft>
                <a:spcPct val="0"/>
              </a:spcAft>
              <a:buNone/>
              <a:defRPr lang="sv-SE" sz="800" b="1" kern="0" cap="all" spc="200" baseline="0" smtClean="0">
                <a:solidFill>
                  <a:schemeClr val="tx1"/>
                </a:solidFill>
                <a:latin typeface="+mj-lt"/>
                <a:ea typeface="Roboto Slab Bold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345EDE44-F5AE-4637-9F39-CAB875C58E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207" y="1775039"/>
            <a:ext cx="3797587" cy="12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85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 1">
            <a:extLst>
              <a:ext uri="{FF2B5EF4-FFF2-40B4-BE49-F238E27FC236}">
                <a16:creationId xmlns:a16="http://schemas.microsoft.com/office/drawing/2014/main" id="{E0245FF9-7A8F-4C21-93FA-0F816717A3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på ikonen för att lägga till en bild i Fotografisk stil 2 (inverterat O – höger/vänster)</a:t>
            </a: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604188A8-4C49-42D1-990A-5171E36A9B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500" y="1625600"/>
            <a:ext cx="2538000" cy="278280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tabLst>
                <a:tab pos="2332038" algn="r"/>
              </a:tabLst>
              <a:defRPr lang="sv-SE"/>
            </a:lvl1pPr>
            <a:lvl2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2332038" algn="r"/>
              </a:tabLst>
              <a:defRPr lang="sv-SE"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sv-SE"/>
              <a:t>Nivå ett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9" name="Rubrik">
            <a:extLst>
              <a:ext uri="{FF2B5EF4-FFF2-40B4-BE49-F238E27FC236}">
                <a16:creationId xmlns:a16="http://schemas.microsoft.com/office/drawing/2014/main" id="{E164D1DF-9B22-49A3-94B8-C05DB2400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498600"/>
            <a:ext cx="3981600" cy="3171600"/>
          </a:xfrm>
        </p:spPr>
        <p:txBody>
          <a:bodyPr/>
          <a:lstStyle>
            <a:lvl1pPr>
              <a:defRPr lang="sv-SE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4223558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 1">
            <a:extLst>
              <a:ext uri="{FF2B5EF4-FFF2-40B4-BE49-F238E27FC236}">
                <a16:creationId xmlns:a16="http://schemas.microsoft.com/office/drawing/2014/main" id="{287B15F8-E055-4194-8C6F-1F745519D2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8" name="Rubrik">
            <a:extLst>
              <a:ext uri="{FF2B5EF4-FFF2-40B4-BE49-F238E27FC236}">
                <a16:creationId xmlns:a16="http://schemas.microsoft.com/office/drawing/2014/main" id="{22E61C18-8F68-4FC2-BA0C-9DFD473F6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600" y="581894"/>
            <a:ext cx="6423067" cy="1147758"/>
          </a:xfrm>
        </p:spPr>
        <p:txBody>
          <a:bodyPr/>
          <a:lstStyle>
            <a:lvl1pPr>
              <a:defRPr strike="noStrike">
                <a:solidFill>
                  <a:schemeClr val="tx2"/>
                </a:solidFill>
                <a:effectLst/>
              </a:defRPr>
            </a:lvl1pPr>
          </a:lstStyle>
          <a:p>
            <a:r>
              <a:rPr lang="sv-SE"/>
              <a:t>Rubrik/Avsnitt</a:t>
            </a:r>
          </a:p>
        </p:txBody>
      </p:sp>
    </p:spTree>
    <p:extLst>
      <p:ext uri="{BB962C8B-B14F-4D97-AF65-F5344CB8AC3E}">
        <p14:creationId xmlns:p14="http://schemas.microsoft.com/office/powerpoint/2010/main" val="22447574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nummer">
            <a:extLst>
              <a:ext uri="{FF2B5EF4-FFF2-40B4-BE49-F238E27FC236}">
                <a16:creationId xmlns:a16="http://schemas.microsoft.com/office/drawing/2014/main" id="{ADCB667F-25DA-4432-B46F-FF254F29B21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3" name="Sidfot">
            <a:extLst>
              <a:ext uri="{FF2B5EF4-FFF2-40B4-BE49-F238E27FC236}">
                <a16:creationId xmlns:a16="http://schemas.microsoft.com/office/drawing/2014/main" id="{A97B2FD6-09C6-445B-814B-25E2171A14A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8A45426B-74EC-4A05-B595-82493036427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57198" y="1304924"/>
            <a:ext cx="6570000" cy="3165475"/>
          </a:xfrm>
        </p:spPr>
        <p:txBody>
          <a:bodyPr numCol="1" spcCol="432000"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5" name="Rubrik">
            <a:extLst>
              <a:ext uri="{FF2B5EF4-FFF2-40B4-BE49-F238E27FC236}">
                <a16:creationId xmlns:a16="http://schemas.microsoft.com/office/drawing/2014/main" id="{D150D916-6696-42D1-B4F5-311235B97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70000" cy="529200"/>
          </a:xfrm>
        </p:spPr>
        <p:txBody>
          <a:bodyPr anchor="b"/>
          <a:lstStyle>
            <a:lvl1pPr>
              <a:defRPr sz="3000" spc="0" baseline="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1599401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nummer">
            <a:extLst>
              <a:ext uri="{FF2B5EF4-FFF2-40B4-BE49-F238E27FC236}">
                <a16:creationId xmlns:a16="http://schemas.microsoft.com/office/drawing/2014/main" id="{85BE201B-E199-4F11-AFB0-10206FF3E05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Sidfot">
            <a:extLst>
              <a:ext uri="{FF2B5EF4-FFF2-40B4-BE49-F238E27FC236}">
                <a16:creationId xmlns:a16="http://schemas.microsoft.com/office/drawing/2014/main" id="{8645A74C-C8A8-4C54-B8BD-1E4C524A892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04043EA9-D8B0-4DBB-B5D9-46B4D7654F9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049" y="1304923"/>
            <a:ext cx="3966323" cy="3165475"/>
          </a:xfrm>
        </p:spPr>
        <p:txBody>
          <a:bodyPr/>
          <a:lstStyle/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1C74004-9A72-4190-AA51-CCADE48261C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7198" y="1304924"/>
            <a:ext cx="3966323" cy="3165475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6" name="Rubrik">
            <a:extLst>
              <a:ext uri="{FF2B5EF4-FFF2-40B4-BE49-F238E27FC236}">
                <a16:creationId xmlns:a16="http://schemas.microsoft.com/office/drawing/2014/main" id="{CFC1A926-9CD9-49F9-8CEB-E0AB9CE33B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70000" cy="529200"/>
          </a:xfrm>
        </p:spPr>
        <p:txBody>
          <a:bodyPr anchor="b"/>
          <a:lstStyle>
            <a:lvl1pPr>
              <a:defRPr sz="3000" spc="0" baseline="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9997670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med 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nummer">
            <a:extLst>
              <a:ext uri="{FF2B5EF4-FFF2-40B4-BE49-F238E27FC236}">
                <a16:creationId xmlns:a16="http://schemas.microsoft.com/office/drawing/2014/main" id="{413C808F-D70F-4308-95FC-1FFAFAA535B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25" name="Sidfot">
            <a:extLst>
              <a:ext uri="{FF2B5EF4-FFF2-40B4-BE49-F238E27FC236}">
                <a16:creationId xmlns:a16="http://schemas.microsoft.com/office/drawing/2014/main" id="{D95EB73C-F99C-4F23-8E78-D4A6E9237D2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>
            <a:noAutofit/>
          </a:bodyPr>
          <a:lstStyle/>
          <a:p>
            <a:endParaRPr lang="sv-SE"/>
          </a:p>
        </p:txBody>
      </p:sp>
      <p:sp>
        <p:nvSpPr>
          <p:cNvPr id="16" name="Underrubrik 2">
            <a:extLst>
              <a:ext uri="{FF2B5EF4-FFF2-40B4-BE49-F238E27FC236}">
                <a16:creationId xmlns:a16="http://schemas.microsoft.com/office/drawing/2014/main" id="{A848F143-019A-44D1-AF28-9C9044069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4256" y="1071880"/>
            <a:ext cx="3966324" cy="511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b="1" kern="0" cap="all" spc="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sv-SE"/>
              <a:t>Underrubrik</a:t>
            </a:r>
          </a:p>
          <a:p>
            <a:pPr lvl="0"/>
            <a:r>
              <a:rPr lang="sv-SE"/>
              <a:t>2 rader</a:t>
            </a:r>
          </a:p>
        </p:txBody>
      </p:sp>
      <p:sp>
        <p:nvSpPr>
          <p:cNvPr id="12" name="Underrubrik 1">
            <a:extLst>
              <a:ext uri="{FF2B5EF4-FFF2-40B4-BE49-F238E27FC236}">
                <a16:creationId xmlns:a16="http://schemas.microsoft.com/office/drawing/2014/main" id="{5CD3A173-FB48-4A65-9637-80E186B8B1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880"/>
            <a:ext cx="3966324" cy="511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b="1" kern="0" cap="all" spc="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sv-SE"/>
              <a:t>Underrubrik</a:t>
            </a:r>
          </a:p>
          <a:p>
            <a:pPr lvl="0"/>
            <a:r>
              <a:rPr lang="sv-SE"/>
              <a:t>2 rader</a:t>
            </a:r>
          </a:p>
        </p:txBody>
      </p:sp>
      <p:sp>
        <p:nvSpPr>
          <p:cNvPr id="17" name="Rubrik">
            <a:extLst>
              <a:ext uri="{FF2B5EF4-FFF2-40B4-BE49-F238E27FC236}">
                <a16:creationId xmlns:a16="http://schemas.microsoft.com/office/drawing/2014/main" id="{BDDCEFA2-946E-4333-B0B7-97399DEFF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673100"/>
            <a:ext cx="6570000" cy="529200"/>
          </a:xfrm>
        </p:spPr>
        <p:txBody>
          <a:bodyPr anchor="b">
            <a:noAutofit/>
          </a:bodyPr>
          <a:lstStyle>
            <a:lvl1pPr>
              <a:defRPr sz="3000" spc="0" baseline="0"/>
            </a:lvl1pPr>
          </a:lstStyle>
          <a:p>
            <a:r>
              <a:rPr lang="sv-SE"/>
              <a:t>Rubrik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EF1C3B51-2D83-4AF2-8ACC-AB4D3DB5D96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83049" y="1689099"/>
            <a:ext cx="3966323" cy="2781299"/>
          </a:xfrm>
        </p:spPr>
        <p:txBody>
          <a:bodyPr/>
          <a:lstStyle/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D7D6173C-F79D-40CC-BC6F-B2EAFA8D9A4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57198" y="1689100"/>
            <a:ext cx="3966323" cy="2781299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</p:spTree>
    <p:extLst>
      <p:ext uri="{BB962C8B-B14F-4D97-AF65-F5344CB8AC3E}">
        <p14:creationId xmlns:p14="http://schemas.microsoft.com/office/powerpoint/2010/main" val="3354401445"/>
      </p:ext>
    </p:extLst>
  </p:cSld>
  <p:clrMapOvr>
    <a:masterClrMapping/>
  </p:clrMapOvr>
  <p:transition/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, 1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nummer">
            <a:extLst>
              <a:ext uri="{FF2B5EF4-FFF2-40B4-BE49-F238E27FC236}">
                <a16:creationId xmlns:a16="http://schemas.microsoft.com/office/drawing/2014/main" id="{318EBBE4-CBB0-4854-BAE8-1068E604B24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3" name="Sidfot">
            <a:extLst>
              <a:ext uri="{FF2B5EF4-FFF2-40B4-BE49-F238E27FC236}">
                <a16:creationId xmlns:a16="http://schemas.microsoft.com/office/drawing/2014/main" id="{A61B7A20-DD98-42B3-BDF6-33BE5521F9B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AE194DFD-4706-47E8-BECC-CA3495CAA4B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57200" y="1905000"/>
            <a:ext cx="6570000" cy="2654300"/>
          </a:xfrm>
        </p:spPr>
        <p:txBody>
          <a:bodyPr numCol="1" spcCol="432000"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6" name="Rubrik">
            <a:extLst>
              <a:ext uri="{FF2B5EF4-FFF2-40B4-BE49-F238E27FC236}">
                <a16:creationId xmlns:a16="http://schemas.microsoft.com/office/drawing/2014/main" id="{8F98D274-745F-4FFC-B915-FE9DEC78B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84200"/>
            <a:ext cx="6570000" cy="127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4355112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, 2 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nummer">
            <a:extLst>
              <a:ext uri="{FF2B5EF4-FFF2-40B4-BE49-F238E27FC236}">
                <a16:creationId xmlns:a16="http://schemas.microsoft.com/office/drawing/2014/main" id="{CFD529F0-6056-4055-B811-1D7BBB1410A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3" name="Sidfot">
            <a:extLst>
              <a:ext uri="{FF2B5EF4-FFF2-40B4-BE49-F238E27FC236}">
                <a16:creationId xmlns:a16="http://schemas.microsoft.com/office/drawing/2014/main" id="{DC90A72E-E734-48CB-B510-BA970B4BF96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0F95079A-9A4F-45DC-A8AA-37D7D9374E0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049" y="1906224"/>
            <a:ext cx="3966323" cy="2653075"/>
          </a:xfrm>
        </p:spPr>
        <p:txBody>
          <a:bodyPr/>
          <a:lstStyle/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296309E7-B3BA-4B3A-A2E6-B2A5C9D13DB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7198" y="1906225"/>
            <a:ext cx="3966323" cy="2653075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6" name="Rubrik">
            <a:extLst>
              <a:ext uri="{FF2B5EF4-FFF2-40B4-BE49-F238E27FC236}">
                <a16:creationId xmlns:a16="http://schemas.microsoft.com/office/drawing/2014/main" id="{8A3798FB-1C33-4162-8161-7231F6B16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84200"/>
            <a:ext cx="6570000" cy="127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689001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, 2 text med 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nummer">
            <a:extLst>
              <a:ext uri="{FF2B5EF4-FFF2-40B4-BE49-F238E27FC236}">
                <a16:creationId xmlns:a16="http://schemas.microsoft.com/office/drawing/2014/main" id="{469679F7-FCB3-4420-AC7F-6308410E538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4" name="Sidfot">
            <a:extLst>
              <a:ext uri="{FF2B5EF4-FFF2-40B4-BE49-F238E27FC236}">
                <a16:creationId xmlns:a16="http://schemas.microsoft.com/office/drawing/2014/main" id="{43E5837A-7308-4DE4-9E06-173ED1F7E7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B8C57CD7-F3ED-4660-9F95-D647CA935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8653" y="2291080"/>
            <a:ext cx="3966323" cy="2260600"/>
          </a:xfrm>
        </p:spPr>
        <p:txBody>
          <a:bodyPr/>
          <a:lstStyle/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AD7B6BB3-2CF6-464D-B999-8C852A7D0D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2291080"/>
            <a:ext cx="3966323" cy="2260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Underrubrik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25" name="Underrubrik 2">
            <a:extLst>
              <a:ext uri="{FF2B5EF4-FFF2-40B4-BE49-F238E27FC236}">
                <a16:creationId xmlns:a16="http://schemas.microsoft.com/office/drawing/2014/main" id="{FFFEF200-B54D-49DA-BAE4-D12C2C35F0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4256" y="1673860"/>
            <a:ext cx="3966324" cy="5112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sv-SE" b="1" kern="0" cap="all" spc="150">
                <a:solidFill>
                  <a:schemeClr val="tx2"/>
                </a:solidFill>
                <a:latin typeface="+mj-lt"/>
              </a:defRPr>
            </a:lvl1pPr>
          </a:lstStyle>
          <a:p>
            <a:pPr lvl="0">
              <a:lnSpc>
                <a:spcPct val="100000"/>
              </a:lnSpc>
              <a:spcAft>
                <a:spcPct val="0"/>
              </a:spcAft>
            </a:pPr>
            <a:r>
              <a:rPr lang="sv-SE"/>
              <a:t>Underrubrik</a:t>
            </a:r>
          </a:p>
          <a:p>
            <a:pPr lvl="0">
              <a:lnSpc>
                <a:spcPct val="100000"/>
              </a:lnSpc>
              <a:spcAft>
                <a:spcPct val="0"/>
              </a:spcAft>
            </a:pPr>
            <a:r>
              <a:rPr lang="sv-SE"/>
              <a:t>2 rader</a:t>
            </a:r>
          </a:p>
        </p:txBody>
      </p:sp>
      <p:sp>
        <p:nvSpPr>
          <p:cNvPr id="24" name="Underrubrik 1">
            <a:extLst>
              <a:ext uri="{FF2B5EF4-FFF2-40B4-BE49-F238E27FC236}">
                <a16:creationId xmlns:a16="http://schemas.microsoft.com/office/drawing/2014/main" id="{89BE5A6A-4657-42FE-98F6-F8D5E94903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673860"/>
            <a:ext cx="3966324" cy="5112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sv-SE" b="1" kern="0" cap="all" spc="150">
                <a:solidFill>
                  <a:schemeClr val="tx2"/>
                </a:solidFill>
                <a:latin typeface="+mj-lt"/>
              </a:defRPr>
            </a:lvl1pPr>
          </a:lstStyle>
          <a:p>
            <a:pPr lvl="0">
              <a:lnSpc>
                <a:spcPct val="100000"/>
              </a:lnSpc>
              <a:spcAft>
                <a:spcPct val="0"/>
              </a:spcAft>
            </a:pPr>
            <a:r>
              <a:rPr lang="sv-SE"/>
              <a:t>Underrubrik</a:t>
            </a:r>
          </a:p>
          <a:p>
            <a:pPr lvl="0">
              <a:lnSpc>
                <a:spcPct val="100000"/>
              </a:lnSpc>
              <a:spcAft>
                <a:spcPct val="0"/>
              </a:spcAft>
            </a:pPr>
            <a:r>
              <a:rPr lang="sv-SE"/>
              <a:t>2 rader</a:t>
            </a:r>
          </a:p>
        </p:txBody>
      </p:sp>
      <p:sp>
        <p:nvSpPr>
          <p:cNvPr id="2" name="Rubrik">
            <a:extLst>
              <a:ext uri="{FF2B5EF4-FFF2-40B4-BE49-F238E27FC236}">
                <a16:creationId xmlns:a16="http://schemas.microsoft.com/office/drawing/2014/main" id="{E88B7C56-0101-4EBC-BD5F-4667862B9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84200"/>
            <a:ext cx="6570000" cy="1274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4825888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nummer">
            <a:extLst>
              <a:ext uri="{FF2B5EF4-FFF2-40B4-BE49-F238E27FC236}">
                <a16:creationId xmlns:a16="http://schemas.microsoft.com/office/drawing/2014/main" id="{E3B328F4-9E9A-43B1-BA8B-1BCAF802E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76534" y="4767263"/>
            <a:ext cx="976625" cy="2746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0BCBA026-1F68-453E-9036-CC352B75EE63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Sidfot">
            <a:extLst>
              <a:ext uri="{FF2B5EF4-FFF2-40B4-BE49-F238E27FC236}">
                <a16:creationId xmlns:a16="http://schemas.microsoft.com/office/drawing/2014/main" id="{6155ACEA-7623-4BBE-8DEF-F909FE755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560" y="4767263"/>
            <a:ext cx="7134988" cy="2746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451E35F2-12D0-4106-B871-635471C80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560" y="2990850"/>
            <a:ext cx="8229600" cy="1641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Löptext</a:t>
            </a:r>
          </a:p>
          <a:p>
            <a:pPr lvl="1"/>
            <a:r>
              <a:rPr lang="sv-SE"/>
              <a:t>Lista nivå ett</a:t>
            </a:r>
          </a:p>
          <a:p>
            <a:pPr lvl="2"/>
            <a:r>
              <a:rPr lang="sv-SE"/>
              <a:t>Lista nivå två</a:t>
            </a:r>
          </a:p>
          <a:p>
            <a:pPr lvl="3"/>
            <a:r>
              <a:rPr lang="sv-SE"/>
              <a:t>Mellanrubrik</a:t>
            </a:r>
          </a:p>
          <a:p>
            <a:pPr lvl="4"/>
            <a:r>
              <a:rPr lang="sv-SE"/>
              <a:t>Ingress</a:t>
            </a:r>
          </a:p>
        </p:txBody>
      </p:sp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423560" y="111409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51146008-3913-4335-9BAB-C6E5B88CE7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252290" y="215300"/>
            <a:ext cx="625754" cy="2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5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75" r:id="rId2"/>
    <p:sldLayoutId id="2147483677" r:id="rId3"/>
    <p:sldLayoutId id="2147483707" r:id="rId4"/>
    <p:sldLayoutId id="2147483708" r:id="rId5"/>
    <p:sldLayoutId id="2147483706" r:id="rId6"/>
    <p:sldLayoutId id="2147483680" r:id="rId7"/>
    <p:sldLayoutId id="2147483679" r:id="rId8"/>
    <p:sldLayoutId id="2147483678" r:id="rId9"/>
    <p:sldLayoutId id="2147483687" r:id="rId10"/>
    <p:sldLayoutId id="2147483693" r:id="rId11"/>
    <p:sldLayoutId id="2147483691" r:id="rId12"/>
    <p:sldLayoutId id="2147483694" r:id="rId13"/>
    <p:sldLayoutId id="2147483721" r:id="rId14"/>
    <p:sldLayoutId id="2147483722" r:id="rId15"/>
    <p:sldLayoutId id="2147483734" r:id="rId16"/>
    <p:sldLayoutId id="2147483737" r:id="rId17"/>
    <p:sldLayoutId id="2147483729" r:id="rId18"/>
  </p:sldLayoutIdLst>
  <p:transition/>
  <p:hf hdr="0" ftr="0" dt="0"/>
  <p:txStyles>
    <p:titleStyle>
      <a:lvl1pPr algn="l" defTabSz="457200" rtl="0" eaLnBrk="1" latinLnBrk="0" hangingPunct="1">
        <a:spcBef>
          <a:spcPct val="0"/>
        </a:spcBef>
        <a:buNone/>
        <a:defRPr lang="sv-SE" sz="6000" kern="1200" spc="-120" baseline="0">
          <a:solidFill>
            <a:schemeClr val="accent1"/>
          </a:solidFill>
          <a:latin typeface="+mj-lt"/>
          <a:ea typeface="+mj-ea"/>
          <a:cs typeface="Roboto Slab Light"/>
        </a:defRPr>
      </a:lvl1pPr>
    </p:titleStyle>
    <p:bodyStyle>
      <a:lvl1pPr marL="0" indent="0" algn="l" defTabSz="457200" rtl="0" eaLnBrk="1" latinLnBrk="0" hangingPunct="1">
        <a:lnSpc>
          <a:spcPct val="110000"/>
        </a:lnSpc>
        <a:spcBef>
          <a:spcPct val="0"/>
        </a:spcBef>
        <a:spcAft>
          <a:spcPts val="1000"/>
        </a:spcAft>
        <a:buFont typeface="Arial"/>
        <a:buNone/>
        <a:tabLst>
          <a:tab pos="2873375" algn="l"/>
        </a:tabLst>
        <a:defRPr lang="sv-SE" sz="1200" kern="1200" cap="none" spc="0" baseline="0" smtClean="0">
          <a:solidFill>
            <a:schemeClr val="tx1"/>
          </a:solidFill>
          <a:latin typeface="+mn-lt"/>
          <a:ea typeface="Roboto Slab Bold" pitchFamily="2" charset="0"/>
          <a:cs typeface="Roboto Slab Bold" pitchFamily="2" charset="0"/>
        </a:defRPr>
      </a:lvl1pPr>
      <a:lvl2pPr marL="270000" indent="-234000" algn="l" defTabSz="457200" rtl="0" eaLnBrk="1" latinLnBrk="0" hangingPunct="1">
        <a:lnSpc>
          <a:spcPct val="110000"/>
        </a:lnSpc>
        <a:spcBef>
          <a:spcPct val="0"/>
        </a:spcBef>
        <a:spcAft>
          <a:spcPts val="1000"/>
        </a:spcAft>
        <a:buClr>
          <a:schemeClr val="accent1"/>
        </a:buClr>
        <a:buSzPct val="105000"/>
        <a:buFont typeface="Wingdings" panose="05000000000000000000" pitchFamily="2" charset="2"/>
        <a:buChar char="¡"/>
        <a:tabLst>
          <a:tab pos="2873375" algn="l"/>
        </a:tabLst>
        <a:defRPr lang="sv-SE" sz="1200" kern="1200" baseline="0" smtClean="0">
          <a:solidFill>
            <a:schemeClr val="tx1"/>
          </a:solidFill>
          <a:latin typeface="+mn-lt"/>
          <a:ea typeface="+mn-ea"/>
          <a:cs typeface="Roboto Light"/>
        </a:defRPr>
      </a:lvl2pPr>
      <a:lvl3pPr marL="266700" indent="-179388" algn="l" defTabSz="457200" rtl="0" eaLnBrk="1" latinLnBrk="0" hangingPunct="1">
        <a:lnSpc>
          <a:spcPct val="110000"/>
        </a:lnSpc>
        <a:spcBef>
          <a:spcPct val="0"/>
        </a:spcBef>
        <a:spcAft>
          <a:spcPts val="500"/>
        </a:spcAft>
        <a:buClr>
          <a:schemeClr val="tx2"/>
        </a:buClr>
        <a:buSzPct val="125000"/>
        <a:buFont typeface="Arial" panose="020B0604020202020204" pitchFamily="34" charset="0"/>
        <a:buChar char="•"/>
        <a:tabLst>
          <a:tab pos="2873375" algn="l"/>
        </a:tabLst>
        <a:defRPr lang="sv-SE" sz="1200" kern="1200" baseline="0" smtClean="0">
          <a:solidFill>
            <a:schemeClr val="tx1"/>
          </a:solidFill>
          <a:latin typeface="+mn-lt"/>
          <a:ea typeface="+mn-ea"/>
          <a:cs typeface="Roboto Light"/>
        </a:defRPr>
      </a:lvl3pPr>
      <a:lvl4pPr marL="0" indent="0" algn="l" defTabSz="4572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Clr>
          <a:schemeClr val="tx2"/>
        </a:buClr>
        <a:buSzPct val="125000"/>
        <a:buFont typeface="Arial" panose="020B0604020202020204" pitchFamily="34" charset="0"/>
        <a:buNone/>
        <a:tabLst>
          <a:tab pos="2873375" algn="l"/>
        </a:tabLst>
        <a:defRPr lang="sv-SE" sz="1200" b="1" kern="0" cap="all" spc="160" baseline="0">
          <a:solidFill>
            <a:schemeClr val="tx2"/>
          </a:solidFill>
          <a:latin typeface="+mj-lt"/>
          <a:ea typeface="Roboto Slab Bold" pitchFamily="2" charset="0"/>
          <a:cs typeface="Roboto Slab Bold" pitchFamily="2" charset="0"/>
        </a:defRPr>
      </a:lvl4pPr>
      <a:lvl5pPr marL="0" indent="0" algn="l" defTabSz="457200" rtl="0" eaLnBrk="1" latinLnBrk="0" hangingPunct="1">
        <a:lnSpc>
          <a:spcPct val="110000"/>
        </a:lnSpc>
        <a:spcBef>
          <a:spcPct val="0"/>
        </a:spcBef>
        <a:spcAft>
          <a:spcPts val="1000"/>
        </a:spcAft>
        <a:buFont typeface="Arial"/>
        <a:buNone/>
        <a:tabLst>
          <a:tab pos="2873375" algn="l"/>
        </a:tabLst>
        <a:defRPr lang="sv-SE" sz="1800" kern="1200" baseline="0">
          <a:solidFill>
            <a:schemeClr val="tx1"/>
          </a:solidFill>
          <a:latin typeface="+mn-lt"/>
          <a:ea typeface="Roboto Bold" panose="02000000000000000000" pitchFamily="2" charset="0"/>
          <a:cs typeface="Roboto Bold" panose="02000000000000000000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FD6B1FD7-5D88-43EC-A5A1-01AB718126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499"/>
          </a:xfr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6E7B5C7-7526-468A-A64A-F5C9F6410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3296317"/>
            <a:ext cx="4265744" cy="375285"/>
          </a:xfrm>
        </p:spPr>
        <p:txBody>
          <a:bodyPr/>
          <a:lstStyle/>
          <a:p>
            <a:r>
              <a:rPr lang="sv-SE"/>
              <a:t>Genomförd av Origo Group</a:t>
            </a:r>
          </a:p>
          <a:p>
            <a:r>
              <a:rPr lang="sv-SE"/>
              <a:t>Apr-aug 2025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E7A88E3-DAD4-41D2-ADFC-D542E96E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437067"/>
            <a:ext cx="4265744" cy="726235"/>
          </a:xfrm>
        </p:spPr>
        <p:txBody>
          <a:bodyPr/>
          <a:lstStyle/>
          <a:p>
            <a:r>
              <a:rPr lang="sv-SE" sz="2800"/>
              <a:t>Trygghetsundersökning i</a:t>
            </a:r>
            <a:br>
              <a:rPr lang="sv-SE" sz="2800"/>
            </a:br>
            <a:r>
              <a:rPr lang="sv-SE" sz="2800"/>
              <a:t>region Stockholm 2025</a:t>
            </a:r>
            <a:br>
              <a:rPr lang="sv-SE" sz="2800"/>
            </a:br>
            <a:r>
              <a:rPr lang="sv-SE" sz="2000" i="1"/>
              <a:t>Polisregion Stockholm</a:t>
            </a:r>
            <a:endParaRPr lang="sv-SE" sz="2800" i="1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7B851D94-B1AA-4D0C-80D1-36F9D118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827" y="3804617"/>
            <a:ext cx="1648347" cy="5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921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1F3228AF-254C-085B-498E-B0BB466E64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6D26F74-1984-8E1D-8F08-7C972283A9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760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F9E9966E-A39B-E685-1510-DCC9549DAC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452D895-649B-3B8A-C16E-97F105DB07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040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0971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F216A112-35F5-1513-6CB2-F01971FD7B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053623B-16A2-B05C-ACD3-7A9EBA94C71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813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94C8F809-409D-311D-7EAB-E6D5466B22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BD59F72-B618-1698-72EF-105222DF03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2316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82F509EA-14EC-D7B5-9F7A-699E64BB67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5A78BD17-9246-8814-E30F-11E4DD9D4B0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1882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13D34-F474-9FC0-A411-CC60367F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4BFBC896-4F4D-EB43-6EDF-D77ED0A477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035C1DE9-E35A-DE32-D353-0CC3E6864A8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0990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44864-124A-1984-8E1F-AF638B706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CBA6FE86-89A2-9923-B669-7A276812F3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F82A297-52AD-D77F-0B86-AADA53DEC66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9177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E4D2D-5EEF-E0F4-742F-7FD121BE1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4DE065B0-441F-19BF-E4EF-7A547EE1F1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B94D8BA3-8C22-4745-90AE-1C2C7B502CC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4451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2A9DA-E010-37FA-6F6B-C76E39739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FAA569E4-890D-80EC-FBFB-D0B5750CC5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0DD3668-2E46-0E66-6FC4-D63A320A8B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5990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94C64231-6C35-9864-31A7-6071D5BCB7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36E4A6F-A4F8-EF97-CD37-0BC0477BFB0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7035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23564-767C-F7BA-02A5-05B33519E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A587F49E-2BEF-1B9C-C186-37E69DEE28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6F6613E2-59D7-6CC9-AA7A-726D8016E25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2875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922ED-E97D-2AD4-6227-D18225E3D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47E9AB38-4AA9-D82B-6331-616C80E66F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114A8E0-ACD2-B696-9173-B332E24863B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430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32225-F658-7979-FC65-83B7E6FB2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BE399602-2A55-BE30-1F01-287AAC3A67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7B75A95-16E7-6EE1-08BD-40D9F7512A1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5461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06F46FD5-22DB-B204-6AFE-6CFF1AACD7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E36D09B-1758-F68E-1E68-1C181A7026A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3874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BDDB6A92-9A15-0E67-D26B-A93A7CD110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7ACC7BF-0CE2-C276-1B2B-D4CD5BDA416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1469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picture">
            <a:extLst>
              <a:ext uri="{FF2B5EF4-FFF2-40B4-BE49-F238E27FC236}">
                <a16:creationId xmlns:a16="http://schemas.microsoft.com/office/drawing/2014/main" id="{FE15FFC4-8E17-67D9-EDC7-FA837B517A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B2EC49AA-C002-E500-228A-7871F1A08CC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85900" y="1368000"/>
            <a:ext cx="61722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1445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74FCFD48-FB09-CCAE-FF1B-F0CF345F69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EB14D43-1805-D58F-4CC6-C5D8566017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8371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B139FEFD-329B-A83F-C87B-9773C5D99C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04030DEE-BDCE-650C-78B9-F2D03C2B15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750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28C95273-A452-A9F5-30C2-C8ED0B5C3E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77F1139-456A-8804-C7CD-0DDA48A974A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34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2FC36D82-752E-20C7-9944-FD66D4DDA9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DCE2DFF-F197-8B9C-FD6D-E85A7C1C350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400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DD718647-0046-3D8D-7D81-037B0BD4C6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5F63E4C9-74B6-2CC8-623A-208415BC012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14650" y="1368000"/>
            <a:ext cx="33147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5542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6CFCCED2-0097-00EF-C5AC-351F497B19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926ADD1-99BE-F1CA-4AFF-A4A05BE0C7F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5878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09C75A40-7C38-4DF6-FD1F-0F3C25A585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E880E36-7302-3C7E-8DA4-B3B7C8EBCF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2023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00577C3D-0AF2-AC8E-9535-E17D8AF3CF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B741F084-B2CF-CDD5-48CE-95B4CD07EA5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6793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6E381735-F7DA-8842-17CF-10F912E255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B89DB93D-0DFE-9266-B550-EB57828A64B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639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41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C13DB19D-0B75-15D0-3D32-D9C63FB691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FF8B446-3C09-378B-1096-F64F3A65C1B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5513" y="1414800"/>
            <a:ext cx="4752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4299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20348.0"/>
  <p:tag name="AS_RELEASE_DATE" val="2017.08.21"/>
  <p:tag name="AS_TITLE" val="Aspose.Slides for .NET 4.0 Client Profile"/>
  <p:tag name="AS_VERSION" val="17.8"/>
</p:tagLst>
</file>

<file path=ppt/theme/theme1.xml><?xml version="1.0" encoding="utf-8"?>
<a:theme xmlns:a="http://schemas.openxmlformats.org/drawingml/2006/main" name="Origo Group">
  <a:themeElements>
    <a:clrScheme name="Origo 2021">
      <a:dk1>
        <a:srgbClr val="212121"/>
      </a:dk1>
      <a:lt1>
        <a:srgbClr val="FFFFFF"/>
      </a:lt1>
      <a:dk2>
        <a:srgbClr val="8C8C8C"/>
      </a:dk2>
      <a:lt2>
        <a:srgbClr val="F3FADD"/>
      </a:lt2>
      <a:accent1>
        <a:srgbClr val="624764"/>
      </a:accent1>
      <a:accent2>
        <a:srgbClr val="C1646E"/>
      </a:accent2>
      <a:accent3>
        <a:srgbClr val="EBBC71"/>
      </a:accent3>
      <a:accent4>
        <a:srgbClr val="D1D1D1"/>
      </a:accent4>
      <a:accent5>
        <a:srgbClr val="92E7E2"/>
      </a:accent5>
      <a:accent6>
        <a:srgbClr val="75B990"/>
      </a:accent6>
      <a:hlink>
        <a:srgbClr val="C1646E"/>
      </a:hlink>
      <a:folHlink>
        <a:srgbClr val="C1646E"/>
      </a:folHlink>
    </a:clrScheme>
    <a:fontScheme name="Origo 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apportmall (Arial).potx" id="{60338A56-CD39-48B6-8731-6623A354E250}" vid="{D9A983AF-EBD3-4F1E-BCD0-DF7351BFAED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igo 2021">
    <a:dk1>
      <a:srgbClr val="212121"/>
    </a:dk1>
    <a:lt1>
      <a:srgbClr val="FFFFFF"/>
    </a:lt1>
    <a:dk2>
      <a:srgbClr val="8C8C8C"/>
    </a:dk2>
    <a:lt2>
      <a:srgbClr val="F3FADD"/>
    </a:lt2>
    <a:accent1>
      <a:srgbClr val="624764"/>
    </a:accent1>
    <a:accent2>
      <a:srgbClr val="C1646E"/>
    </a:accent2>
    <a:accent3>
      <a:srgbClr val="EBBC71"/>
    </a:accent3>
    <a:accent4>
      <a:srgbClr val="D1D1D1"/>
    </a:accent4>
    <a:accent5>
      <a:srgbClr val="92E7E2"/>
    </a:accent5>
    <a:accent6>
      <a:srgbClr val="75B990"/>
    </a:accent6>
    <a:hlink>
      <a:srgbClr val="C1646E"/>
    </a:hlink>
    <a:folHlink>
      <a:srgbClr val="C1646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413C7677D7C14D841C3F76AFCFC86E" ma:contentTypeVersion="2" ma:contentTypeDescription="Skapa ett nytt dokument." ma:contentTypeScope="" ma:versionID="ccfd2d20b5ef7c5623a530bd78e374f7">
  <xsd:schema xmlns:xsd="http://www.w3.org/2001/XMLSchema" xmlns:xs="http://www.w3.org/2001/XMLSchema" xmlns:p="http://schemas.microsoft.com/office/2006/metadata/properties" xmlns:ns2="5443eae1-0244-4212-8a4f-ca6e58fbf3b4" targetNamespace="http://schemas.microsoft.com/office/2006/metadata/properties" ma:root="true" ma:fieldsID="75011ec80c82197c88d0d3545a556c84" ns2:_="">
    <xsd:import namespace="5443eae1-0244-4212-8a4f-ca6e58fbf3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3eae1-0244-4212-8a4f-ca6e58fbf3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57068C-1A74-4AED-98DB-F74E2E7960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C2E440-CFC1-4E4A-ABDC-B499A90ADA72}">
  <ds:schemaRefs>
    <ds:schemaRef ds:uri="http://schemas.microsoft.com/office/2006/documentManagement/types"/>
    <ds:schemaRef ds:uri="5443eae1-0244-4212-8a4f-ca6e58fbf3b4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208C1B-E49C-4836-8B2F-9319AC3AB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43eae1-0244-4212-8a4f-ca6e58fbf3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Rapportmall (Arial)</Template>
  <TotalTime>474</TotalTime>
  <Words>15</Words>
  <Application>Microsoft Office PowerPoint</Application>
  <PresentationFormat>Bildspel på skärmen (16:9)</PresentationFormat>
  <Paragraphs>3</Paragraphs>
  <Slides>68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68</vt:i4>
      </vt:variant>
    </vt:vector>
  </HeadingPairs>
  <TitlesOfParts>
    <vt:vector size="73" baseType="lpstr">
      <vt:lpstr>Arial</vt:lpstr>
      <vt:lpstr>Calibri</vt:lpstr>
      <vt:lpstr>Roboto Slab Bold</vt:lpstr>
      <vt:lpstr>Wingdings</vt:lpstr>
      <vt:lpstr>Origo Group</vt:lpstr>
      <vt:lpstr>Trygghetsundersökning i region Stockholm 2025 Polisregion Stockholm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[Företagsnamn] Undersökningsnamn</dc:title>
  <dc:creator>Marie Svensson</dc:creator>
  <cp:lastModifiedBy>Robert Brundin</cp:lastModifiedBy>
  <cp:revision>48</cp:revision>
  <dcterms:created xsi:type="dcterms:W3CDTF">2023-04-24T06:51:29Z</dcterms:created>
  <dcterms:modified xsi:type="dcterms:W3CDTF">2025-09-12T06:36:51Z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0x01010017413C7677D7C14D841C3F76AFCFC86E</vt:lpwstr>
  </property>
</Properties>
</file>