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56310F-7CBF-4DAE-B227-B39EA7814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E83B4E-B179-420E-8AB6-E4C6A452BE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A0F93C-E857-43EC-92DA-DBA0E7C7F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6B15A8-588C-4ADE-A230-F6578531E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C7252F2-A6C6-47C9-99A7-ABBC35695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1763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0C8126-7892-4207-8A53-08D14843B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A814837-5EF1-495C-AE31-C81870B7A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7B46493-B4D9-42A3-AB45-7C7583DB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2A5A1E-2247-42A6-9670-4A65ABACD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143D7BF-29CF-4734-BAC2-8CF4220AB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02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4604E02-7EAA-4160-9FCF-E989168E21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F0748CE-1857-45A2-92C1-39437B9E6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3A7B7E-1A96-4C08-9A4B-A8000862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E931FB-7717-463E-8888-8E2B6E5F2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B60671-AB1E-49C6-93B9-7A216E219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447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F44264-96CA-409F-8F7B-5952A4419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CD5726E-C2BC-45B6-AB1F-609F91784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C1066D0-8288-4657-93BA-5313A0842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1A1242-55E3-47B2-95CF-68EE41037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E6A72BF-4436-4204-9D3E-DF5D20796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872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E63EC7-7C64-41CC-870F-099843366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0B2AD0-3E7C-42F5-A8A5-E18C4BCF9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E58E13-622B-4BB4-99E3-4FF0854C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DD313F-A0CE-4082-A4EE-81D7F58FE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B08AB69-9FB1-4E83-A812-47DEB758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91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1FDAC1-C4D1-476E-B8A1-6D7C01E7B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BDC974-C022-4D49-8B39-9D35868CE2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F42B16D-FDAF-4F34-AE51-9F1A4A617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1AC4B52-6524-4763-AD89-3DA8026C5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3C118E0-6B06-4415-B417-3DC841483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7178528-8804-43D0-BC09-5BD72AEAD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249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E425C0-9113-4DB3-B1F1-12DC96E4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DFFE28-0CC9-407D-9314-C6C7E4B22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BDDB9CE-746B-442F-8BDE-11803701A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C79578E-7867-4AB8-83B4-6AD2F657D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BBE5DA1-46F5-4A69-8905-F2DAF46E16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CAC1848-2D94-4950-93D2-AE85E02C3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A69FE2F-B9ED-45E2-9202-292C656D3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1961F03-791E-4552-91CB-7E8D34BF4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688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B5A9E6-F1F1-4FE1-85D9-EABCF0392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EB71864-39F7-4AF0-9001-FC25DBBEC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B6BBAD3-9DD0-41D1-8F21-D4EFBC671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7AD6E0B-3F2F-4271-B99A-3EBF2B6DB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0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BF7D1F4-044F-4829-B0E7-F2621E0FE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A4BE632-AA17-4CD9-9F73-BB9DE5100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74E68DF-1BB1-4928-987C-52DAE64AD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151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89231F-0C69-4639-A6D9-087CBB535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EF0AF7-401C-48A1-B210-7936279B4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7B4AF5-9B8E-49D6-BB8C-22801D7A4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0D715B6-52D7-40B8-AB90-FE014F90B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D4EB44-8E51-4C40-9FE9-57C92886F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AF3B4DC-B0FA-4600-BD56-F1813EFA2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84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53840D-8236-49DC-AD52-588D87953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58BBCA4-B23D-442B-9BC9-6F21BB4696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1540986-DC10-4B30-9D58-5F650D66F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A443710-1348-4699-93D0-6F09EE33B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323E573-9727-4B55-B7DD-1EB0BC2D5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521163C-9725-4C00-9DF7-04AA33DCF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6839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9F2366B-A901-4279-AE02-8B9792569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D9FABFE-D1C9-408C-B1BC-39F62B67D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8B1455-5BEB-44BC-A09B-FFE2F522BF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D3FDC-B560-4A37-8B60-5D94B38330D3}" type="datetimeFigureOut">
              <a:rPr lang="sv-SE" smtClean="0"/>
              <a:t>2024-09-16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C6AF99-1923-4750-AB48-5DBA715848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929A04D-A0DC-4A45-AF52-59F8FC02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2A1A1-5AFE-419A-84D3-9738F8D907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191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upp 39">
            <a:extLst>
              <a:ext uri="{FF2B5EF4-FFF2-40B4-BE49-F238E27FC236}">
                <a16:creationId xmlns:a16="http://schemas.microsoft.com/office/drawing/2014/main" id="{B7514F60-D64A-47F9-BA51-10D95174E1B7}"/>
              </a:ext>
            </a:extLst>
          </p:cNvPr>
          <p:cNvGrpSpPr/>
          <p:nvPr/>
        </p:nvGrpSpPr>
        <p:grpSpPr>
          <a:xfrm>
            <a:off x="91441" y="0"/>
            <a:ext cx="12100559" cy="6675120"/>
            <a:chOff x="91441" y="182926"/>
            <a:chExt cx="12100559" cy="6675120"/>
          </a:xfrm>
        </p:grpSpPr>
        <p:sp>
          <p:nvSpPr>
            <p:cNvPr id="6" name="Pil: höger 5">
              <a:extLst>
                <a:ext uri="{FF2B5EF4-FFF2-40B4-BE49-F238E27FC236}">
                  <a16:creationId xmlns:a16="http://schemas.microsoft.com/office/drawing/2014/main" id="{F94A679D-613C-4B5C-87C2-136A1582FCAA}"/>
                </a:ext>
              </a:extLst>
            </p:cNvPr>
            <p:cNvSpPr/>
            <p:nvPr/>
          </p:nvSpPr>
          <p:spPr>
            <a:xfrm>
              <a:off x="91441" y="182926"/>
              <a:ext cx="12100559" cy="6675120"/>
            </a:xfrm>
            <a:prstGeom prst="rightArrow">
              <a:avLst/>
            </a:prstGeom>
            <a:solidFill>
              <a:schemeClr val="bg2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39" name="Grupp 38">
              <a:extLst>
                <a:ext uri="{FF2B5EF4-FFF2-40B4-BE49-F238E27FC236}">
                  <a16:creationId xmlns:a16="http://schemas.microsoft.com/office/drawing/2014/main" id="{D4DE8EC6-DA49-497D-A849-9ECCF316AC0D}"/>
                </a:ext>
              </a:extLst>
            </p:cNvPr>
            <p:cNvGrpSpPr/>
            <p:nvPr/>
          </p:nvGrpSpPr>
          <p:grpSpPr>
            <a:xfrm>
              <a:off x="221935" y="2023110"/>
              <a:ext cx="11243784" cy="2811776"/>
              <a:chOff x="221935" y="2023110"/>
              <a:chExt cx="11243784" cy="2811776"/>
            </a:xfrm>
          </p:grpSpPr>
          <p:sp>
            <p:nvSpPr>
              <p:cNvPr id="10" name="Pil: femhörning 9">
                <a:extLst>
                  <a:ext uri="{FF2B5EF4-FFF2-40B4-BE49-F238E27FC236}">
                    <a16:creationId xmlns:a16="http://schemas.microsoft.com/office/drawing/2014/main" id="{FD689082-98CF-49DD-80AF-6E23A4654E6A}"/>
                  </a:ext>
                </a:extLst>
              </p:cNvPr>
              <p:cNvSpPr/>
              <p:nvPr/>
            </p:nvSpPr>
            <p:spPr>
              <a:xfrm>
                <a:off x="221935" y="2851784"/>
                <a:ext cx="1949765" cy="1114425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400" dirty="0"/>
                  <a:t>Polismyndigheten öppnar utlysningen i ”Min ansökan”</a:t>
                </a:r>
              </a:p>
            </p:txBody>
          </p:sp>
          <p:grpSp>
            <p:nvGrpSpPr>
              <p:cNvPr id="38" name="Grupp 37">
                <a:extLst>
                  <a:ext uri="{FF2B5EF4-FFF2-40B4-BE49-F238E27FC236}">
                    <a16:creationId xmlns:a16="http://schemas.microsoft.com/office/drawing/2014/main" id="{F19668D5-102D-4802-AEA3-2673692A8220}"/>
                  </a:ext>
                </a:extLst>
              </p:cNvPr>
              <p:cNvGrpSpPr/>
              <p:nvPr/>
            </p:nvGrpSpPr>
            <p:grpSpPr>
              <a:xfrm>
                <a:off x="2330529" y="2023110"/>
                <a:ext cx="9135190" cy="2811776"/>
                <a:chOff x="2330529" y="2023110"/>
                <a:chExt cx="9135190" cy="2811776"/>
              </a:xfrm>
            </p:grpSpPr>
            <p:sp>
              <p:nvSpPr>
                <p:cNvPr id="11" name="Pil: femhörning 10">
                  <a:extLst>
                    <a:ext uri="{FF2B5EF4-FFF2-40B4-BE49-F238E27FC236}">
                      <a16:creationId xmlns:a16="http://schemas.microsoft.com/office/drawing/2014/main" id="{EBD1B79A-2B37-478D-9E2F-42B601829C0C}"/>
                    </a:ext>
                  </a:extLst>
                </p:cNvPr>
                <p:cNvSpPr/>
                <p:nvPr/>
              </p:nvSpPr>
              <p:spPr>
                <a:xfrm>
                  <a:off x="2330529" y="2871787"/>
                  <a:ext cx="1558761" cy="1114425"/>
                </a:xfrm>
                <a:prstGeom prst="homePlate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sv-SE" sz="1400" dirty="0"/>
                    <a:t>Sökande registrerar ansökan via ”Min ansökan”</a:t>
                  </a:r>
                </a:p>
              </p:txBody>
            </p:sp>
            <p:sp>
              <p:nvSpPr>
                <p:cNvPr id="12" name="Pil: femhörning 11">
                  <a:extLst>
                    <a:ext uri="{FF2B5EF4-FFF2-40B4-BE49-F238E27FC236}">
                      <a16:creationId xmlns:a16="http://schemas.microsoft.com/office/drawing/2014/main" id="{03C6C007-8492-4F89-B5BB-3C64581DECA1}"/>
                    </a:ext>
                  </a:extLst>
                </p:cNvPr>
                <p:cNvSpPr/>
                <p:nvPr/>
              </p:nvSpPr>
              <p:spPr>
                <a:xfrm>
                  <a:off x="4142892" y="2871786"/>
                  <a:ext cx="1981680" cy="1114425"/>
                </a:xfrm>
                <a:prstGeom prst="homePlat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sv-SE" sz="1400" dirty="0"/>
                    <a:t>Polismyndigheten granskar grundläggande förutsättningar</a:t>
                  </a:r>
                </a:p>
              </p:txBody>
            </p:sp>
            <p:sp>
              <p:nvSpPr>
                <p:cNvPr id="16" name="Rektangel 15">
                  <a:extLst>
                    <a:ext uri="{FF2B5EF4-FFF2-40B4-BE49-F238E27FC236}">
                      <a16:creationId xmlns:a16="http://schemas.microsoft.com/office/drawing/2014/main" id="{7C1FC12C-1E6F-4911-9484-4DB5AA3FCC4A}"/>
                    </a:ext>
                  </a:extLst>
                </p:cNvPr>
                <p:cNvSpPr/>
                <p:nvPr/>
              </p:nvSpPr>
              <p:spPr>
                <a:xfrm>
                  <a:off x="10059830" y="2891790"/>
                  <a:ext cx="1405889" cy="1074420"/>
                </a:xfrm>
                <a:prstGeom prst="re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sv-SE" sz="1400" dirty="0"/>
                    <a:t>Sökande meddelas om stödet beviljas eller avslås</a:t>
                  </a:r>
                </a:p>
              </p:txBody>
            </p:sp>
            <p:sp>
              <p:nvSpPr>
                <p:cNvPr id="17" name="Pil: femhörning 16">
                  <a:extLst>
                    <a:ext uri="{FF2B5EF4-FFF2-40B4-BE49-F238E27FC236}">
                      <a16:creationId xmlns:a16="http://schemas.microsoft.com/office/drawing/2014/main" id="{37C07C30-C5F8-4830-A18E-AD544F9AE929}"/>
                    </a:ext>
                  </a:extLst>
                </p:cNvPr>
                <p:cNvSpPr/>
                <p:nvPr/>
              </p:nvSpPr>
              <p:spPr>
                <a:xfrm>
                  <a:off x="6314714" y="2851783"/>
                  <a:ext cx="1815945" cy="1114425"/>
                </a:xfrm>
                <a:prstGeom prst="homePlat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sv-SE" sz="1400" dirty="0"/>
                    <a:t>Polismyndigheten granskar ansökan</a:t>
                  </a:r>
                </a:p>
              </p:txBody>
            </p:sp>
            <p:sp>
              <p:nvSpPr>
                <p:cNvPr id="18" name="Pil: femhörning 17">
                  <a:extLst>
                    <a:ext uri="{FF2B5EF4-FFF2-40B4-BE49-F238E27FC236}">
                      <a16:creationId xmlns:a16="http://schemas.microsoft.com/office/drawing/2014/main" id="{AA0190C1-6557-46F3-AB30-3074C317BB5C}"/>
                    </a:ext>
                  </a:extLst>
                </p:cNvPr>
                <p:cNvSpPr/>
                <p:nvPr/>
              </p:nvSpPr>
              <p:spPr>
                <a:xfrm>
                  <a:off x="8204355" y="2851785"/>
                  <a:ext cx="1815945" cy="1114425"/>
                </a:xfrm>
                <a:prstGeom prst="homePlat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sv-SE" sz="1400" dirty="0"/>
                    <a:t>Polismyndigheten fattar beslut om stöd </a:t>
                  </a:r>
                  <a:r>
                    <a:rPr lang="sv-SE" sz="1400"/>
                    <a:t>eller avslag</a:t>
                  </a:r>
                  <a:endParaRPr lang="sv-SE" sz="1400" dirty="0"/>
                </a:p>
              </p:txBody>
            </p:sp>
            <p:cxnSp>
              <p:nvCxnSpPr>
                <p:cNvPr id="20" name="Rak pilkoppling 19">
                  <a:extLst>
                    <a:ext uri="{FF2B5EF4-FFF2-40B4-BE49-F238E27FC236}">
                      <a16:creationId xmlns:a16="http://schemas.microsoft.com/office/drawing/2014/main" id="{D4CDCEC8-811C-43E7-8C2E-74BFD21165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889290" y="3428999"/>
                  <a:ext cx="253602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Rak pilkoppling 21">
                  <a:extLst>
                    <a:ext uri="{FF2B5EF4-FFF2-40B4-BE49-F238E27FC236}">
                      <a16:creationId xmlns:a16="http://schemas.microsoft.com/office/drawing/2014/main" id="{6C6EF71D-10D0-4C30-9E2F-29634AFEAC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096000" y="3428998"/>
                  <a:ext cx="253602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Rak pilkoppling 23">
                  <a:extLst>
                    <a:ext uri="{FF2B5EF4-FFF2-40B4-BE49-F238E27FC236}">
                      <a16:creationId xmlns:a16="http://schemas.microsoft.com/office/drawing/2014/main" id="{CCAA8DF2-8782-4C64-8D90-2B3442521923}"/>
                    </a:ext>
                  </a:extLst>
                </p:cNvPr>
                <p:cNvCxnSpPr/>
                <p:nvPr/>
              </p:nvCxnSpPr>
              <p:spPr>
                <a:xfrm>
                  <a:off x="4972050" y="3986211"/>
                  <a:ext cx="0" cy="30003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Rak pilkoppling 25">
                  <a:extLst>
                    <a:ext uri="{FF2B5EF4-FFF2-40B4-BE49-F238E27FC236}">
                      <a16:creationId xmlns:a16="http://schemas.microsoft.com/office/drawing/2014/main" id="{A1281CDE-2E3D-4E15-8858-4F78008B4C67}"/>
                    </a:ext>
                  </a:extLst>
                </p:cNvPr>
                <p:cNvCxnSpPr/>
                <p:nvPr/>
              </p:nvCxnSpPr>
              <p:spPr>
                <a:xfrm flipV="1">
                  <a:off x="6960870" y="2571750"/>
                  <a:ext cx="0" cy="28003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Rektangel 26">
                  <a:extLst>
                    <a:ext uri="{FF2B5EF4-FFF2-40B4-BE49-F238E27FC236}">
                      <a16:creationId xmlns:a16="http://schemas.microsoft.com/office/drawing/2014/main" id="{6AFD51A3-7279-406C-9544-47015396379F}"/>
                    </a:ext>
                  </a:extLst>
                </p:cNvPr>
                <p:cNvSpPr/>
                <p:nvPr/>
              </p:nvSpPr>
              <p:spPr>
                <a:xfrm>
                  <a:off x="6046470" y="2023110"/>
                  <a:ext cx="1695921" cy="49144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sv-SE" sz="1400" dirty="0"/>
                    <a:t>Eventuell begäran om förtydliganden</a:t>
                  </a:r>
                </a:p>
              </p:txBody>
            </p:sp>
            <p:cxnSp>
              <p:nvCxnSpPr>
                <p:cNvPr id="32" name="Rak pilkoppling 31">
                  <a:extLst>
                    <a:ext uri="{FF2B5EF4-FFF2-40B4-BE49-F238E27FC236}">
                      <a16:creationId xmlns:a16="http://schemas.microsoft.com/office/drawing/2014/main" id="{F0A32127-E04E-4146-BCE0-9639515F49EB}"/>
                    </a:ext>
                  </a:extLst>
                </p:cNvPr>
                <p:cNvCxnSpPr/>
                <p:nvPr/>
              </p:nvCxnSpPr>
              <p:spPr>
                <a:xfrm flipH="1">
                  <a:off x="2971800" y="2268830"/>
                  <a:ext cx="3074670" cy="58295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33" name="Rektangel 32">
                  <a:extLst>
                    <a:ext uri="{FF2B5EF4-FFF2-40B4-BE49-F238E27FC236}">
                      <a16:creationId xmlns:a16="http://schemas.microsoft.com/office/drawing/2014/main" id="{97E77699-70E8-4E8D-B682-51EFC66F4FBE}"/>
                    </a:ext>
                  </a:extLst>
                </p:cNvPr>
                <p:cNvSpPr/>
                <p:nvPr/>
              </p:nvSpPr>
              <p:spPr>
                <a:xfrm>
                  <a:off x="4142892" y="4343446"/>
                  <a:ext cx="1695921" cy="49144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sv-SE" sz="1400" dirty="0"/>
                    <a:t>Eventuell begäran om komplettering</a:t>
                  </a:r>
                </a:p>
              </p:txBody>
            </p:sp>
            <p:cxnSp>
              <p:nvCxnSpPr>
                <p:cNvPr id="37" name="Rak pilkoppling 36">
                  <a:extLst>
                    <a:ext uri="{FF2B5EF4-FFF2-40B4-BE49-F238E27FC236}">
                      <a16:creationId xmlns:a16="http://schemas.microsoft.com/office/drawing/2014/main" id="{B35922F1-BADE-4D22-BAFC-ED7250509FF2}"/>
                    </a:ext>
                  </a:extLst>
                </p:cNvPr>
                <p:cNvCxnSpPr/>
                <p:nvPr/>
              </p:nvCxnSpPr>
              <p:spPr>
                <a:xfrm>
                  <a:off x="2846070" y="3986211"/>
                  <a:ext cx="1296822" cy="60295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2631293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Bredbild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Teresa Carmen Sofia Klett Sarmentero</dc:creator>
  <cp:lastModifiedBy>Anneli Eriksson Sundberg</cp:lastModifiedBy>
  <cp:revision>8</cp:revision>
  <dcterms:created xsi:type="dcterms:W3CDTF">2024-09-09T13:17:26Z</dcterms:created>
  <dcterms:modified xsi:type="dcterms:W3CDTF">2024-09-17T10:18:20Z</dcterms:modified>
</cp:coreProperties>
</file>